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9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C8B00"/>
    <a:srgbClr val="CC9900"/>
    <a:srgbClr val="CC6600"/>
    <a:srgbClr val="B85C00"/>
    <a:srgbClr val="969696"/>
    <a:srgbClr val="5F5F5F"/>
    <a:srgbClr val="333333"/>
    <a:srgbClr val="9A4D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09C88-A428-43C1-822A-E1363D726D6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9069C-500E-42C7-8D29-9AD9C11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00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9069C-500E-42C7-8D29-9AD9C11CFF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8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79069C-500E-42C7-8D29-9AD9C11CFF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11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732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E5DF31-6C60-4B87-A5E2-FE1AC43B3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8F03B-EA7E-4467-99ED-F8F502B91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86606-EB26-45B0-B9E8-E59C8C735D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C8EDF-474C-4B6C-9315-5D7DEA30BBBE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86A56-DA49-4F52-9A81-D918661DF7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54A4B-922E-4FC6-9908-7E9BDD1B6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51D54-1E74-4CDB-8BC5-C814888DEDA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105F45-8A71-4BE1-8D92-C3C1ED6F623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27" y="6153562"/>
            <a:ext cx="916405" cy="56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9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A0E2E6F-0C53-431D-930B-9047A321276E}"/>
              </a:ext>
            </a:extLst>
          </p:cNvPr>
          <p:cNvSpPr txBox="1"/>
          <p:nvPr/>
        </p:nvSpPr>
        <p:spPr>
          <a:xfrm>
            <a:off x="1524000" y="932054"/>
            <a:ext cx="9144000" cy="11232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 dirty="0">
                <a:ln>
                  <a:noFill/>
                </a:ln>
                <a:gradFill>
                  <a:gsLst>
                    <a:gs pos="65000">
                      <a:srgbClr val="CC9900">
                        <a:lumMod val="65000"/>
                        <a:lumOff val="35000"/>
                      </a:srgbClr>
                    </a:gs>
                    <a:gs pos="100000">
                      <a:srgbClr val="E4AB00">
                        <a:lumMod val="95000"/>
                      </a:srgbClr>
                    </a:gs>
                    <a:gs pos="35000">
                      <a:srgbClr val="FCD561">
                        <a:lumMod val="85000"/>
                      </a:srgbClr>
                    </a:gs>
                    <a:gs pos="0">
                      <a:srgbClr val="CC9900">
                        <a:lumMod val="95000"/>
                        <a:lumOff val="5000"/>
                      </a:srgbClr>
                    </a:gs>
                    <a:gs pos="82000">
                      <a:srgbClr val="FBD55F">
                        <a:lumMod val="85000"/>
                        <a:lumOff val="15000"/>
                      </a:srgbClr>
                    </a:gs>
                    <a:gs pos="21000">
                      <a:srgbClr val="CC9900">
                        <a:lumMod val="45000"/>
                        <a:lumOff val="55000"/>
                      </a:srgbClr>
                    </a:gs>
                  </a:gsLst>
                  <a:lin ang="600000" scaled="0"/>
                </a:gradFill>
                <a:uLnTx/>
                <a:uFillTx/>
                <a:latin typeface="Elephant" panose="02020904090505020303" pitchFamily="18" charset="0"/>
                <a:ea typeface="Segoe UI Black" panose="020B0A02040204020203" pitchFamily="34" charset="0"/>
                <a:cs typeface="Aharoni" pitchFamily="2" charset="-79"/>
              </a:rPr>
              <a:t>Gold Metallic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DA4A91-B230-4118-9E21-D10A71F66B31}"/>
              </a:ext>
            </a:extLst>
          </p:cNvPr>
          <p:cNvSpPr txBox="1"/>
          <p:nvPr/>
        </p:nvSpPr>
        <p:spPr>
          <a:xfrm>
            <a:off x="1524000" y="4577885"/>
            <a:ext cx="9144000" cy="11232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pPr algn="ctr">
              <a:lnSpc>
                <a:spcPct val="80000"/>
              </a:lnSpc>
            </a:pPr>
            <a:r>
              <a:rPr lang="en-US" sz="8000" b="1" dirty="0">
                <a:gradFill>
                  <a:gsLst>
                    <a:gs pos="0">
                      <a:srgbClr val="CC6600"/>
                    </a:gs>
                    <a:gs pos="65000">
                      <a:srgbClr val="CC6600"/>
                    </a:gs>
                    <a:gs pos="100000">
                      <a:srgbClr val="CC6600"/>
                    </a:gs>
                    <a:gs pos="35000">
                      <a:srgbClr val="CC6600">
                        <a:alpha val="80000"/>
                      </a:srgbClr>
                    </a:gs>
                    <a:gs pos="8000">
                      <a:srgbClr val="CC6600">
                        <a:lumMod val="95000"/>
                        <a:lumOff val="5000"/>
                      </a:srgbClr>
                    </a:gs>
                    <a:gs pos="82000">
                      <a:srgbClr val="CC6600">
                        <a:alpha val="68000"/>
                      </a:srgbClr>
                    </a:gs>
                    <a:gs pos="21000">
                      <a:srgbClr val="CC6600">
                        <a:lumMod val="60000"/>
                        <a:lumOff val="40000"/>
                      </a:srgbClr>
                    </a:gs>
                  </a:gsLst>
                  <a:lin ang="600000" scaled="0"/>
                </a:gradFill>
                <a:latin typeface="Elephant" panose="02020904090505020303" pitchFamily="18" charset="0"/>
                <a:ea typeface="Segoe UI Black" panose="020B0A02040204020203" pitchFamily="34" charset="0"/>
                <a:cs typeface="Aharoni" pitchFamily="2" charset="-79"/>
              </a:rPr>
              <a:t>Bronze Metallic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E05D34-FE60-409B-AC87-475E045AB1B0}"/>
              </a:ext>
            </a:extLst>
          </p:cNvPr>
          <p:cNvSpPr txBox="1"/>
          <p:nvPr/>
        </p:nvSpPr>
        <p:spPr>
          <a:xfrm>
            <a:off x="1524000" y="2754970"/>
            <a:ext cx="9144000" cy="11232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pPr algn="ctr">
              <a:lnSpc>
                <a:spcPct val="80000"/>
              </a:lnSpc>
            </a:pPr>
            <a:r>
              <a:rPr lang="en-US" sz="8000" b="1" dirty="0">
                <a:gradFill>
                  <a:gsLst>
                    <a:gs pos="0">
                      <a:srgbClr val="333333">
                        <a:lumMod val="65000"/>
                        <a:lumOff val="35000"/>
                      </a:srgbClr>
                    </a:gs>
                    <a:gs pos="65000">
                      <a:srgbClr val="333333">
                        <a:lumMod val="45000"/>
                        <a:lumOff val="55000"/>
                      </a:srgbClr>
                    </a:gs>
                    <a:gs pos="100000">
                      <a:srgbClr val="333333">
                        <a:lumMod val="60000"/>
                        <a:lumOff val="40000"/>
                      </a:srgbClr>
                    </a:gs>
                    <a:gs pos="35000">
                      <a:srgbClr val="333333">
                        <a:lumMod val="45000"/>
                        <a:lumOff val="55000"/>
                      </a:srgbClr>
                    </a:gs>
                    <a:gs pos="8000">
                      <a:srgbClr val="333333">
                        <a:lumMod val="60000"/>
                        <a:lumOff val="40000"/>
                      </a:srgbClr>
                    </a:gs>
                    <a:gs pos="82000">
                      <a:srgbClr val="333333">
                        <a:lumMod val="22000"/>
                        <a:lumOff val="78000"/>
                      </a:srgbClr>
                    </a:gs>
                    <a:gs pos="21000">
                      <a:srgbClr val="333333">
                        <a:lumMod val="23000"/>
                        <a:lumOff val="77000"/>
                      </a:srgbClr>
                    </a:gs>
                  </a:gsLst>
                  <a:lin ang="600000" scaled="0"/>
                </a:gradFill>
                <a:latin typeface="Elephant" panose="02020904090505020303" pitchFamily="18" charset="0"/>
                <a:ea typeface="Segoe UI Black" panose="020B0A02040204020203" pitchFamily="34" charset="0"/>
                <a:cs typeface="Aharoni" pitchFamily="2" charset="-79"/>
              </a:rPr>
              <a:t>Silver Metallic</a:t>
            </a:r>
          </a:p>
        </p:txBody>
      </p:sp>
    </p:spTree>
    <p:extLst>
      <p:ext uri="{BB962C8B-B14F-4D97-AF65-F5344CB8AC3E}">
        <p14:creationId xmlns:p14="http://schemas.microsoft.com/office/powerpoint/2010/main" val="121329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37D6B6E-9C3F-418C-A3E0-D6E30876DE99}"/>
              </a:ext>
            </a:extLst>
          </p:cNvPr>
          <p:cNvSpPr txBox="1"/>
          <p:nvPr/>
        </p:nvSpPr>
        <p:spPr>
          <a:xfrm>
            <a:off x="1524000" y="932054"/>
            <a:ext cx="9144000" cy="11232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 contourW="25400" prstMaterial="dkEdge">
              <a:bevelT w="25400" h="19050"/>
              <a:contourClr>
                <a:srgbClr val="CC9900"/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 dirty="0">
                <a:ln>
                  <a:noFill/>
                </a:ln>
                <a:gradFill flip="none" rotWithShape="1">
                  <a:gsLst>
                    <a:gs pos="100000">
                      <a:srgbClr val="E4AB00">
                        <a:lumMod val="95000"/>
                      </a:srgbClr>
                    </a:gs>
                    <a:gs pos="65000">
                      <a:srgbClr val="F2BD21"/>
                    </a:gs>
                    <a:gs pos="35000">
                      <a:srgbClr val="FCD561">
                        <a:lumMod val="85000"/>
                      </a:srgbClr>
                    </a:gs>
                    <a:gs pos="0">
                      <a:srgbClr val="CC9900">
                        <a:lumMod val="95000"/>
                        <a:lumOff val="5000"/>
                      </a:srgbClr>
                    </a:gs>
                    <a:gs pos="45000">
                      <a:srgbClr val="CC9900">
                        <a:lumMod val="45000"/>
                        <a:lumOff val="55000"/>
                      </a:srgbClr>
                    </a:gs>
                  </a:gsLst>
                  <a:lin ang="2700000" scaled="1"/>
                  <a:tileRect/>
                </a:gradFill>
                <a:uLnTx/>
                <a:uFillTx/>
                <a:latin typeface="Elephant" panose="02020904090505020303" pitchFamily="18" charset="0"/>
                <a:ea typeface="Segoe UI Black" panose="020B0A02040204020203" pitchFamily="34" charset="0"/>
                <a:cs typeface="Aharoni" pitchFamily="2" charset="-79"/>
              </a:rPr>
              <a:t>Gold Metallic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448BDD-F9BE-4B2B-8519-2FC9BA95974D}"/>
              </a:ext>
            </a:extLst>
          </p:cNvPr>
          <p:cNvSpPr txBox="1"/>
          <p:nvPr/>
        </p:nvSpPr>
        <p:spPr>
          <a:xfrm>
            <a:off x="1524000" y="4577885"/>
            <a:ext cx="9144000" cy="11232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 contourW="25400" prstMaterial="dkEdge">
              <a:bevelT w="25400" h="19050"/>
              <a:contourClr>
                <a:srgbClr val="B85C00"/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en-US" sz="8000" b="1" dirty="0">
                <a:gradFill flip="none" rotWithShape="1">
                  <a:gsLst>
                    <a:gs pos="60000">
                      <a:srgbClr val="D76C00"/>
                    </a:gs>
                    <a:gs pos="0">
                      <a:srgbClr val="CC6600"/>
                    </a:gs>
                    <a:gs pos="100000">
                      <a:srgbClr val="CC6600">
                        <a:alpha val="80000"/>
                      </a:srgbClr>
                    </a:gs>
                    <a:gs pos="35000">
                      <a:srgbClr val="CC6600">
                        <a:lumMod val="95000"/>
                        <a:lumOff val="5000"/>
                      </a:srgbClr>
                    </a:gs>
                    <a:gs pos="45000">
                      <a:srgbClr val="CC6600">
                        <a:lumMod val="60000"/>
                        <a:lumOff val="40000"/>
                      </a:srgbClr>
                    </a:gs>
                  </a:gsLst>
                  <a:lin ang="2700000" scaled="1"/>
                  <a:tileRect/>
                </a:gradFill>
                <a:latin typeface="Elephant" panose="02020904090505020303" pitchFamily="18" charset="0"/>
                <a:ea typeface="Segoe UI Black" panose="020B0A02040204020203" pitchFamily="34" charset="0"/>
                <a:cs typeface="Aharoni" pitchFamily="2" charset="-79"/>
              </a:rPr>
              <a:t>Bronze Metallic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5F50B7-4E41-4C1D-BDDE-6C31F9B5036B}"/>
              </a:ext>
            </a:extLst>
          </p:cNvPr>
          <p:cNvSpPr txBox="1"/>
          <p:nvPr/>
        </p:nvSpPr>
        <p:spPr>
          <a:xfrm>
            <a:off x="1524000" y="2754970"/>
            <a:ext cx="9144000" cy="11232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 contourW="25400" prstMaterial="dkEdge">
              <a:bevelT w="25400" h="19050"/>
              <a:contourClr>
                <a:srgbClr val="5F5F5F"/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en-US" sz="8000" b="1" dirty="0">
                <a:gradFill flip="none" rotWithShape="1">
                  <a:gsLst>
                    <a:gs pos="0">
                      <a:srgbClr val="333333">
                        <a:lumMod val="65000"/>
                        <a:lumOff val="35000"/>
                      </a:srgbClr>
                    </a:gs>
                    <a:gs pos="100000">
                      <a:srgbClr val="333333">
                        <a:lumMod val="45000"/>
                        <a:lumOff val="55000"/>
                      </a:srgbClr>
                    </a:gs>
                    <a:gs pos="35000">
                      <a:srgbClr val="333333">
                        <a:lumMod val="60000"/>
                        <a:lumOff val="40000"/>
                      </a:srgbClr>
                    </a:gs>
                    <a:gs pos="65000">
                      <a:srgbClr val="828282"/>
                    </a:gs>
                    <a:gs pos="45000">
                      <a:srgbClr val="333333">
                        <a:lumMod val="23000"/>
                        <a:lumOff val="77000"/>
                      </a:srgbClr>
                    </a:gs>
                  </a:gsLst>
                  <a:lin ang="2700000" scaled="1"/>
                  <a:tileRect/>
                </a:gradFill>
                <a:latin typeface="Elephant" panose="02020904090505020303" pitchFamily="18" charset="0"/>
                <a:ea typeface="Segoe UI Black" panose="020B0A02040204020203" pitchFamily="34" charset="0"/>
                <a:cs typeface="Aharoni" pitchFamily="2" charset="-79"/>
              </a:rPr>
              <a:t>Silver Metallic</a:t>
            </a:r>
          </a:p>
        </p:txBody>
      </p:sp>
    </p:spTree>
    <p:extLst>
      <p:ext uri="{BB962C8B-B14F-4D97-AF65-F5344CB8AC3E}">
        <p14:creationId xmlns:p14="http://schemas.microsoft.com/office/powerpoint/2010/main" val="125427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Metallic Effects | TLC Creative Services, In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14</Words>
  <Application>Microsoft Office PowerPoint</Application>
  <PresentationFormat>Widescreen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Elephant</vt:lpstr>
      <vt:lpstr>Metallic Effects | TLC Creative Services, Inc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Metallic Effects | TLC Creative Services, Inc</dc:title>
  <dc:creator>TLC Creative Services</dc:creator>
  <cp:lastModifiedBy>Kelli Willcoxson</cp:lastModifiedBy>
  <cp:revision>28</cp:revision>
  <dcterms:created xsi:type="dcterms:W3CDTF">2019-05-11T06:44:40Z</dcterms:created>
  <dcterms:modified xsi:type="dcterms:W3CDTF">2020-07-29T02:58:47Z</dcterms:modified>
</cp:coreProperties>
</file>