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5C00"/>
    <a:srgbClr val="5F5F5F"/>
    <a:srgbClr val="969696"/>
    <a:srgbClr val="333333"/>
    <a:srgbClr val="CC9900"/>
    <a:srgbClr val="CC6600"/>
    <a:srgbClr val="9A4D00"/>
    <a:srgbClr val="BC8B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09C88-A428-43C1-822A-E1363D726D6C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9069C-500E-42C7-8D29-9AD9C11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9069C-500E-42C7-8D29-9AD9C11CF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32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E5DF31-6C60-4B87-A5E2-FE1AC43B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8F03B-EA7E-4467-99ED-F8F502B91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86606-EB26-45B0-B9E8-E59C8C735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8EDF-474C-4B6C-9315-5D7DEA30BBB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86A56-DA49-4F52-9A81-D918661DF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54A4B-922E-4FC6-9908-7E9BDD1B6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1D54-1E74-4CDB-8BC5-C814888DEDA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105F45-8A71-4BE1-8D92-C3C1ED6F62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7" y="6153562"/>
            <a:ext cx="916405" cy="56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9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2C365FA-F487-4530-B5BE-ADAFA0DC2FF2}"/>
              </a:ext>
            </a:extLst>
          </p:cNvPr>
          <p:cNvSpPr/>
          <p:nvPr/>
        </p:nvSpPr>
        <p:spPr>
          <a:xfrm>
            <a:off x="1771994" y="795528"/>
            <a:ext cx="3895333" cy="1407402"/>
          </a:xfrm>
          <a:prstGeom prst="roundRect">
            <a:avLst/>
          </a:prstGeom>
          <a:gradFill>
            <a:gsLst>
              <a:gs pos="26616">
                <a:srgbClr val="FFE90B"/>
              </a:gs>
              <a:gs pos="13000">
                <a:srgbClr val="FF9933"/>
              </a:gs>
              <a:gs pos="37015">
                <a:srgbClr val="FFC000"/>
              </a:gs>
              <a:gs pos="27258">
                <a:srgbClr val="FFED09"/>
              </a:gs>
              <a:gs pos="100000">
                <a:srgbClr val="FFCC66"/>
              </a:gs>
            </a:gsLst>
            <a:lin ang="3600000" scaled="0"/>
          </a:gradFill>
          <a:ln w="9525" cap="flat" cmpd="sng" algn="ctr">
            <a:solidFill>
              <a:srgbClr val="253346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57150" prstMaterial="metal">
            <a:bevelB w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bel-Book" panose="02000503040000020004" pitchFamily="2" charset="0"/>
                <a:ea typeface="+mn-ea"/>
                <a:cs typeface="Nobel-Book" panose="02000503040000020004" pitchFamily="2" charset="0"/>
              </a:rPr>
              <a:t>Gold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C8DBD71-1482-47CA-A4AB-2A2577562B00}"/>
              </a:ext>
            </a:extLst>
          </p:cNvPr>
          <p:cNvSpPr/>
          <p:nvPr/>
        </p:nvSpPr>
        <p:spPr>
          <a:xfrm>
            <a:off x="1771994" y="4655070"/>
            <a:ext cx="3895333" cy="1407402"/>
          </a:xfrm>
          <a:prstGeom prst="roundRect">
            <a:avLst/>
          </a:prstGeom>
          <a:gradFill>
            <a:gsLst>
              <a:gs pos="13000">
                <a:sysClr val="window" lastClr="FFFFFF">
                  <a:lumMod val="50000"/>
                </a:sysClr>
              </a:gs>
              <a:gs pos="47000">
                <a:sysClr val="window" lastClr="FFFFFF">
                  <a:lumMod val="75000"/>
                </a:sysClr>
              </a:gs>
              <a:gs pos="38000">
                <a:sysClr val="window" lastClr="FFFFFF">
                  <a:lumMod val="85000"/>
                </a:sysClr>
              </a:gs>
              <a:gs pos="100000">
                <a:sysClr val="window" lastClr="FFFFFF">
                  <a:lumMod val="50000"/>
                </a:sysClr>
              </a:gs>
            </a:gsLst>
            <a:lin ang="3600000" scaled="0"/>
          </a:gradFill>
          <a:ln w="9525" cap="flat" cmpd="sng" algn="ctr">
            <a:solidFill>
              <a:srgbClr val="253346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57150" prstMaterial="metal">
            <a:bevelB w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bel-Book" panose="02000503040000020004" pitchFamily="2" charset="0"/>
                <a:ea typeface="+mn-ea"/>
                <a:cs typeface="Nobel-Book" panose="02000503040000020004" pitchFamily="2" charset="0"/>
              </a:rPr>
              <a:t>Silver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06B3D1A-2A91-4EF0-8B01-0DDF379B616F}"/>
              </a:ext>
            </a:extLst>
          </p:cNvPr>
          <p:cNvSpPr/>
          <p:nvPr/>
        </p:nvSpPr>
        <p:spPr>
          <a:xfrm>
            <a:off x="1771994" y="2725299"/>
            <a:ext cx="3895333" cy="1407402"/>
          </a:xfrm>
          <a:prstGeom prst="roundRect">
            <a:avLst/>
          </a:prstGeom>
          <a:gradFill>
            <a:gsLst>
              <a:gs pos="12000">
                <a:srgbClr val="45342B">
                  <a:lumMod val="60000"/>
                  <a:lumOff val="40000"/>
                </a:srgbClr>
              </a:gs>
              <a:gs pos="37015">
                <a:srgbClr val="45342B">
                  <a:lumMod val="40000"/>
                  <a:lumOff val="60000"/>
                </a:srgbClr>
              </a:gs>
              <a:gs pos="25000">
                <a:srgbClr val="45342B">
                  <a:lumMod val="20000"/>
                  <a:lumOff val="80000"/>
                </a:srgbClr>
              </a:gs>
              <a:gs pos="100000">
                <a:srgbClr val="45342B"/>
              </a:gs>
            </a:gsLst>
            <a:lin ang="3600000" scaled="0"/>
          </a:gradFill>
          <a:ln w="9525" cap="flat" cmpd="sng" algn="ctr">
            <a:solidFill>
              <a:srgbClr val="253346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57150" prstMaterial="metal">
            <a:bevelB w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bel-Book" panose="02000503040000020004" pitchFamily="2" charset="0"/>
                <a:ea typeface="+mn-ea"/>
                <a:cs typeface="Nobel-Book" panose="02000503040000020004" pitchFamily="2" charset="0"/>
              </a:rPr>
              <a:t>Bronze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1C89AE-C052-4E8F-9302-B8C0CEBC281D}"/>
              </a:ext>
            </a:extLst>
          </p:cNvPr>
          <p:cNvSpPr/>
          <p:nvPr/>
        </p:nvSpPr>
        <p:spPr>
          <a:xfrm>
            <a:off x="6524673" y="795528"/>
            <a:ext cx="3895333" cy="1407402"/>
          </a:xfrm>
          <a:prstGeom prst="rect">
            <a:avLst/>
          </a:prstGeom>
          <a:gradFill>
            <a:gsLst>
              <a:gs pos="26616">
                <a:srgbClr val="FFE90B"/>
              </a:gs>
              <a:gs pos="13000">
                <a:srgbClr val="FF9933"/>
              </a:gs>
              <a:gs pos="37015">
                <a:srgbClr val="FFC000"/>
              </a:gs>
              <a:gs pos="27258">
                <a:srgbClr val="FFED09"/>
              </a:gs>
              <a:gs pos="100000">
                <a:srgbClr val="FFCC66"/>
              </a:gs>
            </a:gsLst>
            <a:lin ang="3600000" scaled="0"/>
          </a:gradFill>
          <a:ln w="9525" cap="flat" cmpd="sng" algn="ctr">
            <a:solidFill>
              <a:srgbClr val="253346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>
              <a:rot lat="0" lon="0" rev="3000000"/>
            </a:lightRig>
          </a:scene3d>
          <a:sp3d extrusionH="57150" prstMaterial="softEdge">
            <a:bevelT w="381000" h="152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bel-Book" panose="02000503040000020004" pitchFamily="2" charset="0"/>
                <a:ea typeface="+mn-ea"/>
                <a:cs typeface="Nobel-Book" panose="02000503040000020004" pitchFamily="2" charset="0"/>
              </a:rPr>
              <a:t>Gold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0E8DEB-3A46-4E77-994B-EC971A4A162B}"/>
              </a:ext>
            </a:extLst>
          </p:cNvPr>
          <p:cNvSpPr/>
          <p:nvPr/>
        </p:nvSpPr>
        <p:spPr>
          <a:xfrm>
            <a:off x="6524673" y="4655070"/>
            <a:ext cx="3895333" cy="1407402"/>
          </a:xfrm>
          <a:prstGeom prst="rect">
            <a:avLst/>
          </a:prstGeom>
          <a:gradFill>
            <a:gsLst>
              <a:gs pos="13000">
                <a:sysClr val="window" lastClr="FFFFFF">
                  <a:lumMod val="50000"/>
                </a:sysClr>
              </a:gs>
              <a:gs pos="47000">
                <a:sysClr val="window" lastClr="FFFFFF">
                  <a:lumMod val="75000"/>
                </a:sysClr>
              </a:gs>
              <a:gs pos="38000">
                <a:sysClr val="window" lastClr="FFFFFF">
                  <a:lumMod val="85000"/>
                </a:sysClr>
              </a:gs>
              <a:gs pos="100000">
                <a:sysClr val="window" lastClr="FFFFFF">
                  <a:lumMod val="50000"/>
                </a:sysClr>
              </a:gs>
            </a:gsLst>
            <a:lin ang="3600000" scaled="0"/>
          </a:gradFill>
          <a:ln w="9525" cap="flat" cmpd="sng" algn="ctr">
            <a:solidFill>
              <a:srgbClr val="253346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57150" prstMaterial="metal">
            <a:bevelT w="381000" h="152400"/>
            <a:bevelB w="0" h="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bel-Book" panose="02000503040000020004" pitchFamily="2" charset="0"/>
                <a:ea typeface="+mn-ea"/>
                <a:cs typeface="Nobel-Book" panose="02000503040000020004" pitchFamily="2" charset="0"/>
              </a:rPr>
              <a:t>Silver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F550C6-030C-4014-A3FE-2AF198B5B536}"/>
              </a:ext>
            </a:extLst>
          </p:cNvPr>
          <p:cNvSpPr/>
          <p:nvPr/>
        </p:nvSpPr>
        <p:spPr>
          <a:xfrm>
            <a:off x="6524673" y="2725299"/>
            <a:ext cx="3895333" cy="1407402"/>
          </a:xfrm>
          <a:prstGeom prst="rect">
            <a:avLst/>
          </a:prstGeom>
          <a:gradFill>
            <a:gsLst>
              <a:gs pos="12000">
                <a:srgbClr val="45342B">
                  <a:lumMod val="60000"/>
                  <a:lumOff val="40000"/>
                </a:srgbClr>
              </a:gs>
              <a:gs pos="37015">
                <a:srgbClr val="45342B">
                  <a:lumMod val="40000"/>
                  <a:lumOff val="60000"/>
                </a:srgbClr>
              </a:gs>
              <a:gs pos="25000">
                <a:srgbClr val="45342B">
                  <a:lumMod val="20000"/>
                  <a:lumOff val="80000"/>
                </a:srgbClr>
              </a:gs>
              <a:gs pos="100000">
                <a:srgbClr val="45342B"/>
              </a:gs>
            </a:gsLst>
            <a:lin ang="3600000" scaled="0"/>
          </a:gradFill>
          <a:ln w="9525" cap="flat" cmpd="sng" algn="ctr">
            <a:solidFill>
              <a:srgbClr val="253346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57150" prstMaterial="metal">
            <a:bevelT w="381000" h="152400"/>
            <a:bevelB w="0" h="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bel-Book" panose="02000503040000020004" pitchFamily="2" charset="0"/>
                <a:ea typeface="+mn-ea"/>
                <a:cs typeface="Nobel-Book" panose="02000503040000020004" pitchFamily="2" charset="0"/>
              </a:rPr>
              <a:t>Bronze</a:t>
            </a:r>
          </a:p>
        </p:txBody>
      </p:sp>
    </p:spTree>
    <p:extLst>
      <p:ext uri="{BB962C8B-B14F-4D97-AF65-F5344CB8AC3E}">
        <p14:creationId xmlns:p14="http://schemas.microsoft.com/office/powerpoint/2010/main" val="2742620987"/>
      </p:ext>
    </p:extLst>
  </p:cSld>
  <p:clrMapOvr>
    <a:masterClrMapping/>
  </p:clrMapOvr>
</p:sld>
</file>

<file path=ppt/theme/theme1.xml><?xml version="1.0" encoding="utf-8"?>
<a:theme xmlns:a="http://schemas.openxmlformats.org/drawingml/2006/main" name="Metallic Effects | TLC Creative Services, In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7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Nobel-Book</vt:lpstr>
      <vt:lpstr>Metallic Effects | TLC Creative Services, Inc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Metallic Effects | TLC Creative Services, Inc</dc:title>
  <dc:creator>TLC Creative Services</dc:creator>
  <cp:lastModifiedBy>Kelli Willcoxson</cp:lastModifiedBy>
  <cp:revision>25</cp:revision>
  <dcterms:created xsi:type="dcterms:W3CDTF">2019-05-11T06:44:40Z</dcterms:created>
  <dcterms:modified xsi:type="dcterms:W3CDTF">2020-07-27T22:49:59Z</dcterms:modified>
</cp:coreProperties>
</file>