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1" r:id="rId4"/>
    <p:sldId id="258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orph Test" id="{F3824623-F91B-4120-ACDA-155E360CE290}">
          <p14:sldIdLst>
            <p14:sldId id="257"/>
            <p14:sldId id="256"/>
          </p14:sldIdLst>
        </p14:section>
        <p14:section name="Zoom Test" id="{BB0C1B43-3A85-4C78-9F5B-A037A7BF9886}">
          <p14:sldIdLst>
            <p14:sldId id="261"/>
          </p14:sldIdLst>
        </p14:section>
        <p14:section name="Section 1" id="{8B7BCB09-A1C8-489D-84E5-F7813E79CAC8}">
          <p14:sldIdLst>
            <p14:sldId id="258"/>
          </p14:sldIdLst>
        </p14:section>
        <p14:section name="Section 2" id="{299309F6-4A82-4B9E-A041-678CC73A3A8C}">
          <p14:sldIdLst>
            <p14:sldId id="259"/>
          </p14:sldIdLst>
        </p14:section>
        <p14:section name="Section 3" id="{CD05C1B0-151B-4CA7-8498-5C10C542E474}">
          <p14:sldIdLst>
            <p14:sldId id="260"/>
          </p14:sldIdLst>
        </p14:section>
        <p14:section name="End" id="{1C6A3DC2-03F9-41C3-89C5-13EEB11C9567}">
          <p14:sldIdLst>
            <p14:sldId id="26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0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46092-01DB-4E49-B558-3F37C5D9D036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97F1-0CB9-4418-83FE-2508408BF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958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46092-01DB-4E49-B558-3F37C5D9D036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97F1-0CB9-4418-83FE-2508408BF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295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46092-01DB-4E49-B558-3F37C5D9D036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97F1-0CB9-4418-83FE-2508408BF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755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46092-01DB-4E49-B558-3F37C5D9D036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97F1-0CB9-4418-83FE-2508408BF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24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46092-01DB-4E49-B558-3F37C5D9D036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97F1-0CB9-4418-83FE-2508408BF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568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46092-01DB-4E49-B558-3F37C5D9D036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97F1-0CB9-4418-83FE-2508408BF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930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46092-01DB-4E49-B558-3F37C5D9D036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97F1-0CB9-4418-83FE-2508408BF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874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46092-01DB-4E49-B558-3F37C5D9D036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97F1-0CB9-4418-83FE-2508408BF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8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46092-01DB-4E49-B558-3F37C5D9D036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97F1-0CB9-4418-83FE-2508408BF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224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46092-01DB-4E49-B558-3F37C5D9D036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97F1-0CB9-4418-83FE-2508408BF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415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46092-01DB-4E49-B558-3F37C5D9D036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97F1-0CB9-4418-83FE-2508408BF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416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46092-01DB-4E49-B558-3F37C5D9D036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797F1-0CB9-4418-83FE-2508408BF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424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6.png"/><Relationship Id="rId7" Type="http://schemas.openxmlformats.org/officeDocument/2006/relationships/slide" Target="slide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4.xml"/><Relationship Id="rId10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-12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0"/>
            <a:ext cx="5496339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95739" y="1455783"/>
            <a:ext cx="38762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entury Gothic" panose="020B0502020202020204" pitchFamily="34" charset="0"/>
              </a:rPr>
              <a:t>Lorem ipsum dolor sit amet, consectetuer adipiscing elit. Maecenas porttitor congue massa.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95739" y="3068250"/>
            <a:ext cx="37967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Nunc </a:t>
            </a:r>
            <a:r>
              <a:rPr lang="en-US" sz="200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viverra</a:t>
            </a:r>
            <a:r>
              <a:rPr lang="en-US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imperdiet</a:t>
            </a:r>
            <a:r>
              <a:rPr lang="en-US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enim</a:t>
            </a:r>
            <a:r>
              <a:rPr lang="en-US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. </a:t>
            </a:r>
            <a:r>
              <a:rPr lang="en-US" sz="200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Fusce</a:t>
            </a:r>
            <a:r>
              <a:rPr lang="en-US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est. </a:t>
            </a:r>
            <a:r>
              <a:rPr lang="en-US" sz="200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Vivamus</a:t>
            </a:r>
            <a:r>
              <a:rPr lang="en-US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a </a:t>
            </a:r>
            <a:r>
              <a:rPr lang="en-US" sz="200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tellus</a:t>
            </a:r>
            <a:r>
              <a:rPr lang="en-US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95739" y="4065163"/>
            <a:ext cx="37967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Pellentesque</a:t>
            </a:r>
            <a:r>
              <a:rPr lang="en-US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habitant </a:t>
            </a:r>
            <a:r>
              <a:rPr lang="en-US" sz="200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morbi</a:t>
            </a:r>
            <a:r>
              <a:rPr lang="en-US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tristique</a:t>
            </a:r>
            <a:r>
              <a:rPr lang="en-US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senectus</a:t>
            </a:r>
            <a:r>
              <a:rPr lang="en-US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et </a:t>
            </a:r>
            <a:r>
              <a:rPr lang="en-US" sz="200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netus</a:t>
            </a:r>
            <a:r>
              <a:rPr lang="en-US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et </a:t>
            </a:r>
            <a:r>
              <a:rPr lang="en-US" sz="200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malesuada</a:t>
            </a:r>
            <a:r>
              <a:rPr lang="en-US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fames ac </a:t>
            </a:r>
            <a:r>
              <a:rPr lang="en-US" sz="200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turpis</a:t>
            </a:r>
            <a:r>
              <a:rPr lang="en-US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egestas</a:t>
            </a:r>
            <a:r>
              <a:rPr lang="en-US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55" y="6111089"/>
            <a:ext cx="964285" cy="61287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 flipH="1">
            <a:off x="236855" y="106187"/>
            <a:ext cx="1475405" cy="1213379"/>
            <a:chOff x="10550306" y="521057"/>
            <a:chExt cx="1549753" cy="127452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50306" y="521057"/>
              <a:ext cx="1549753" cy="1274523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0619714" y="655851"/>
              <a:ext cx="1204111" cy="10049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Advance slide to test Morph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428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8" r="44594" b="-12"/>
          <a:stretch/>
        </p:blipFill>
        <p:spPr>
          <a:xfrm flipH="1">
            <a:off x="9001539" y="0"/>
            <a:ext cx="3190461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172817" y="1446722"/>
            <a:ext cx="729532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entury Gothic" panose="020B0502020202020204" pitchFamily="34" charset="0"/>
              </a:rPr>
              <a:t>Lorem ipsum dolor sit amet, consectetuer adipiscing elit. Maecenas porttitor congue massa.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55" y="6111089"/>
            <a:ext cx="964285" cy="61287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 flipH="1">
            <a:off x="132893" y="198774"/>
            <a:ext cx="3158625" cy="901150"/>
            <a:chOff x="232481" y="216881"/>
            <a:chExt cx="3158625" cy="90115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32481" y="216881"/>
              <a:ext cx="3158625" cy="901150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431894" y="387035"/>
              <a:ext cx="2633050" cy="52510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Did the slide content smoothly transition to this slide? If so, you have Morph.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90152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suz="http://schemas.microsoft.com/office/powerpoint/2016/summaryzoom" Requires="psuz">
          <p:graphicFrame>
            <p:nvGraphicFramePr>
              <p:cNvPr id="5" name="Summary Zoom 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0099491"/>
                  </p:ext>
                </p:extLst>
              </p:nvPr>
            </p:nvGraphicFramePr>
            <p:xfrm>
              <a:off x="838200" y="1825625"/>
              <a:ext cx="10515600" cy="4351338"/>
            </p:xfrm>
            <a:graphic>
              <a:graphicData uri="http://schemas.microsoft.com/office/powerpoint/2016/summaryzoom">
                <psuz:summaryZm>
                  <psuz:summaryZmObj sectionId="{8B7BCB09-A1C8-489D-84E5-F7813E79CAC8}">
                    <psuz:zmPr id="{F876E032-F362-4598-B9CD-D842F90EF009}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1711460" y="152297"/>
                          <a:ext cx="3481070" cy="1958102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299309F6-4A82-4B9E-A041-678CC73A3A8C}">
                    <psuz:zmPr id="{CBE15C99-827A-4957-A004-3F45D2E8ACCD}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5323070" y="152297"/>
                          <a:ext cx="3481070" cy="1958102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CD05C1B0-151B-4CA7-8498-5C10C542E474}" offsetFactorX="51875">
                    <psuz:zmPr id="{BDE1BE40-1288-498D-A755-A22289124B2C}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517265" y="2240939"/>
                          <a:ext cx="3481070" cy="1958102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gridLayout/>
                </psuz:summaryZm>
              </a:graphicData>
            </a:graphic>
          </p:graphicFrame>
        </mc:Choice>
        <mc:Fallback>
          <p:grpSp>
            <p:nvGrpSpPr>
              <p:cNvPr id="5" name="Summary Zoom 4"/>
              <p:cNvGrpSpPr>
                <a:grpSpLocks noGrp="1" noUngrp="1" noRot="1" noChangeAspect="1" noMove="1" noResize="1"/>
              </p:cNvGrpSpPr>
              <p:nvPr/>
            </p:nvGrpSpPr>
            <p:grpSpPr>
              <a:xfrm>
                <a:off x="838200" y="1825625"/>
                <a:ext cx="10515600" cy="4351338"/>
                <a:chOff x="838200" y="1825625"/>
                <a:chExt cx="10515600" cy="4351338"/>
              </a:xfrm>
            </p:grpSpPr>
            <p:pic>
              <p:nvPicPr>
                <p:cNvPr id="2" name="Picture 2">
                  <a:hlinkClick r:id="rId5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2549660" y="1977922"/>
                  <a:ext cx="3481070" cy="1958102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4" name="Picture 4">
                  <a:hlinkClick r:id="rId6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161270" y="1977922"/>
                  <a:ext cx="3481070" cy="1958102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8" name="Picture 8">
                  <a:hlinkClick r:id="rId7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355465" y="4066564"/>
                  <a:ext cx="3481070" cy="1958102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</p:grp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55" y="6111089"/>
            <a:ext cx="964285" cy="612879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71809" y="199599"/>
            <a:ext cx="2921666" cy="633665"/>
            <a:chOff x="7550383" y="1503298"/>
            <a:chExt cx="2921666" cy="63366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0383" y="1503298"/>
              <a:ext cx="2921666" cy="63366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7645651" y="1572509"/>
              <a:ext cx="2604381" cy="46950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one of the below boxes to test zoom 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093475" y="203649"/>
            <a:ext cx="1780704" cy="1441740"/>
            <a:chOff x="4864540" y="-16082"/>
            <a:chExt cx="1780704" cy="144174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4540" y="-16082"/>
              <a:ext cx="1753080" cy="144174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5060887" y="162459"/>
              <a:ext cx="1584357" cy="104165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If the slide zooms in and back out to this slide, then you have Zoom.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 rot="16200000">
            <a:off x="-1385405" y="3308129"/>
            <a:ext cx="2269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www.TLCCreative.com</a:t>
            </a:r>
          </a:p>
        </p:txBody>
      </p:sp>
      <p:sp>
        <p:nvSpPr>
          <p:cNvPr id="14" name="TextBox 13"/>
          <p:cNvSpPr txBox="1"/>
          <p:nvPr/>
        </p:nvSpPr>
        <p:spPr>
          <a:xfrm rot="16200000">
            <a:off x="10974063" y="4560033"/>
            <a:ext cx="3117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www.ThePowerPointBlog.com</a:t>
            </a:r>
          </a:p>
        </p:txBody>
      </p:sp>
      <p:sp>
        <p:nvSpPr>
          <p:cNvPr id="15" name="TextBox 14"/>
          <p:cNvSpPr txBox="1"/>
          <p:nvPr/>
        </p:nvSpPr>
        <p:spPr>
          <a:xfrm rot="5400000">
            <a:off x="4322919" y="8555136"/>
            <a:ext cx="3546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www.ThePresentationPodcast.com</a:t>
            </a:r>
          </a:p>
        </p:txBody>
      </p:sp>
    </p:spTree>
    <p:extLst>
      <p:ext uri="{BB962C8B-B14F-4D97-AF65-F5344CB8AC3E}">
        <p14:creationId xmlns:p14="http://schemas.microsoft.com/office/powerpoint/2010/main" val="56282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05" y="-274590"/>
            <a:ext cx="12245010" cy="689034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826" y="1457804"/>
            <a:ext cx="2882348" cy="28823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55" y="6111089"/>
            <a:ext cx="964285" cy="61287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71809" y="199599"/>
            <a:ext cx="2921666" cy="633665"/>
            <a:chOff x="7550383" y="1503298"/>
            <a:chExt cx="2921666" cy="63366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550383" y="1503298"/>
              <a:ext cx="2921666" cy="633665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7645651" y="1572509"/>
              <a:ext cx="2604381" cy="46950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Advance slide to return to navigation slide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1732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" t="853" r="1381" b="85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45" b="-145"/>
          <a:stretch/>
        </p:blipFill>
        <p:spPr>
          <a:xfrm>
            <a:off x="4789004" y="2047461"/>
            <a:ext cx="2613992" cy="2613992"/>
          </a:xfrm>
          <a:custGeom>
            <a:avLst/>
            <a:gdLst>
              <a:gd name="connsiteX0" fmla="*/ 1306996 w 2613992"/>
              <a:gd name="connsiteY0" fmla="*/ 0 h 2613992"/>
              <a:gd name="connsiteX1" fmla="*/ 2613992 w 2613992"/>
              <a:gd name="connsiteY1" fmla="*/ 1306996 h 2613992"/>
              <a:gd name="connsiteX2" fmla="*/ 1306996 w 2613992"/>
              <a:gd name="connsiteY2" fmla="*/ 2613992 h 2613992"/>
              <a:gd name="connsiteX3" fmla="*/ 0 w 2613992"/>
              <a:gd name="connsiteY3" fmla="*/ 1306996 h 2613992"/>
              <a:gd name="connsiteX4" fmla="*/ 1306996 w 2613992"/>
              <a:gd name="connsiteY4" fmla="*/ 0 h 261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3992" h="2613992">
                <a:moveTo>
                  <a:pt x="1306996" y="0"/>
                </a:moveTo>
                <a:cubicBezTo>
                  <a:pt x="2028830" y="0"/>
                  <a:pt x="2613992" y="585162"/>
                  <a:pt x="2613992" y="1306996"/>
                </a:cubicBezTo>
                <a:cubicBezTo>
                  <a:pt x="2613992" y="2028830"/>
                  <a:pt x="2028830" y="2613992"/>
                  <a:pt x="1306996" y="2613992"/>
                </a:cubicBezTo>
                <a:cubicBezTo>
                  <a:pt x="585162" y="2613992"/>
                  <a:pt x="0" y="2028830"/>
                  <a:pt x="0" y="1306996"/>
                </a:cubicBezTo>
                <a:cubicBezTo>
                  <a:pt x="0" y="585162"/>
                  <a:pt x="585162" y="0"/>
                  <a:pt x="1306996" y="0"/>
                </a:cubicBez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" b="45"/>
          <a:stretch/>
        </p:blipFill>
        <p:spPr>
          <a:xfrm>
            <a:off x="8207237" y="2047461"/>
            <a:ext cx="2613992" cy="2613992"/>
          </a:xfrm>
          <a:custGeom>
            <a:avLst/>
            <a:gdLst>
              <a:gd name="connsiteX0" fmla="*/ 1306996 w 2613992"/>
              <a:gd name="connsiteY0" fmla="*/ 0 h 2613992"/>
              <a:gd name="connsiteX1" fmla="*/ 2613992 w 2613992"/>
              <a:gd name="connsiteY1" fmla="*/ 1306996 h 2613992"/>
              <a:gd name="connsiteX2" fmla="*/ 1306996 w 2613992"/>
              <a:gd name="connsiteY2" fmla="*/ 2613992 h 2613992"/>
              <a:gd name="connsiteX3" fmla="*/ 0 w 2613992"/>
              <a:gd name="connsiteY3" fmla="*/ 1306996 h 2613992"/>
              <a:gd name="connsiteX4" fmla="*/ 1306996 w 2613992"/>
              <a:gd name="connsiteY4" fmla="*/ 0 h 261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3992" h="2613992">
                <a:moveTo>
                  <a:pt x="1306996" y="0"/>
                </a:moveTo>
                <a:cubicBezTo>
                  <a:pt x="2028830" y="0"/>
                  <a:pt x="2613992" y="585162"/>
                  <a:pt x="2613992" y="1306996"/>
                </a:cubicBezTo>
                <a:cubicBezTo>
                  <a:pt x="2613992" y="2028830"/>
                  <a:pt x="2028830" y="2613992"/>
                  <a:pt x="1306996" y="2613992"/>
                </a:cubicBezTo>
                <a:cubicBezTo>
                  <a:pt x="585162" y="2613992"/>
                  <a:pt x="0" y="2028830"/>
                  <a:pt x="0" y="1306996"/>
                </a:cubicBezTo>
                <a:cubicBezTo>
                  <a:pt x="0" y="585162"/>
                  <a:pt x="585162" y="0"/>
                  <a:pt x="1306996" y="0"/>
                </a:cubicBez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2" t="2212" r="5357" b="29178"/>
          <a:stretch/>
        </p:blipFill>
        <p:spPr>
          <a:xfrm>
            <a:off x="1370773" y="2047461"/>
            <a:ext cx="2613992" cy="2613992"/>
          </a:xfrm>
          <a:custGeom>
            <a:avLst/>
            <a:gdLst>
              <a:gd name="connsiteX0" fmla="*/ 1306996 w 2613992"/>
              <a:gd name="connsiteY0" fmla="*/ 0 h 2613992"/>
              <a:gd name="connsiteX1" fmla="*/ 2613992 w 2613992"/>
              <a:gd name="connsiteY1" fmla="*/ 1306996 h 2613992"/>
              <a:gd name="connsiteX2" fmla="*/ 1306996 w 2613992"/>
              <a:gd name="connsiteY2" fmla="*/ 2613992 h 2613992"/>
              <a:gd name="connsiteX3" fmla="*/ 0 w 2613992"/>
              <a:gd name="connsiteY3" fmla="*/ 1306996 h 2613992"/>
              <a:gd name="connsiteX4" fmla="*/ 1306996 w 2613992"/>
              <a:gd name="connsiteY4" fmla="*/ 0 h 261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3992" h="2613992">
                <a:moveTo>
                  <a:pt x="1306996" y="0"/>
                </a:moveTo>
                <a:cubicBezTo>
                  <a:pt x="2028830" y="0"/>
                  <a:pt x="2613992" y="585162"/>
                  <a:pt x="2613992" y="1306996"/>
                </a:cubicBezTo>
                <a:cubicBezTo>
                  <a:pt x="2613992" y="2028830"/>
                  <a:pt x="2028830" y="2613992"/>
                  <a:pt x="1306996" y="2613992"/>
                </a:cubicBezTo>
                <a:cubicBezTo>
                  <a:pt x="585162" y="2613992"/>
                  <a:pt x="0" y="2028830"/>
                  <a:pt x="0" y="1306996"/>
                </a:cubicBezTo>
                <a:cubicBezTo>
                  <a:pt x="0" y="585162"/>
                  <a:pt x="585162" y="0"/>
                  <a:pt x="1306996" y="0"/>
                </a:cubicBez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4741302" y="556591"/>
            <a:ext cx="27093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OUR TEAM</a:t>
            </a:r>
          </a:p>
        </p:txBody>
      </p: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4679200" y="1264477"/>
            <a:ext cx="28336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659673" y="4939748"/>
            <a:ext cx="17091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Pam </a:t>
            </a:r>
            <a:r>
              <a:rPr lang="en-US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Halpert</a:t>
            </a:r>
            <a:endParaRPr lang="en-US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40654" y="4939748"/>
            <a:ext cx="18742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Michael Scott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81139" y="4939748"/>
            <a:ext cx="20297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Dwight </a:t>
            </a:r>
            <a:r>
              <a:rPr lang="en-US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Schrute</a:t>
            </a:r>
            <a:endParaRPr lang="en-US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407303" y="5339858"/>
            <a:ext cx="2213860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Sales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474304" y="5339858"/>
            <a:ext cx="2406930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Regional Manager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789005" y="5339858"/>
            <a:ext cx="2613990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Assistant to the </a:t>
            </a:r>
            <a:b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Regional Manager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55" y="6111089"/>
            <a:ext cx="964285" cy="612879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71809" y="199599"/>
            <a:ext cx="2921666" cy="633665"/>
            <a:chOff x="7550383" y="1503298"/>
            <a:chExt cx="2921666" cy="63366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0383" y="1503298"/>
              <a:ext cx="2921666" cy="633665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7645651" y="1572509"/>
              <a:ext cx="2604381" cy="46950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Advance slide to return to navigation slide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6546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7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269217" y="556591"/>
            <a:ext cx="36535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OUR SERVICES</a:t>
            </a:r>
          </a:p>
        </p:txBody>
      </p:sp>
      <p:cxnSp>
        <p:nvCxnSpPr>
          <p:cNvPr id="14" name="Straight Connector 13"/>
          <p:cNvCxnSpPr>
            <a:cxnSpLocks/>
          </p:cNvCxnSpPr>
          <p:nvPr/>
        </p:nvCxnSpPr>
        <p:spPr>
          <a:xfrm>
            <a:off x="4679200" y="1264477"/>
            <a:ext cx="28336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55" y="6111089"/>
            <a:ext cx="964285" cy="61287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71809" y="199599"/>
            <a:ext cx="2921666" cy="633665"/>
            <a:chOff x="7550383" y="1503298"/>
            <a:chExt cx="2921666" cy="63366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550383" y="1503298"/>
              <a:ext cx="2921666" cy="633665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7645651" y="1572509"/>
              <a:ext cx="2604381" cy="46950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Advance slide to return to navigation slide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2814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383" y="622005"/>
            <a:ext cx="4075234" cy="25901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41559" y="3866715"/>
            <a:ext cx="4108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Presentation Story – Design – Run Experts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61074" y="5001127"/>
            <a:ext cx="2269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www.TLCCreative.com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37048" y="5619287"/>
            <a:ext cx="3117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www.ThePowerPointBlog.com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22919" y="6237448"/>
            <a:ext cx="3546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www.ThePresentationPodcast.com</a:t>
            </a:r>
          </a:p>
        </p:txBody>
      </p:sp>
    </p:spTree>
    <p:extLst>
      <p:ext uri="{BB962C8B-B14F-4D97-AF65-F5344CB8AC3E}">
        <p14:creationId xmlns:p14="http://schemas.microsoft.com/office/powerpoint/2010/main" val="22321457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179</Words>
  <Application>Microsoft Office PowerPoint</Application>
  <PresentationFormat>Widescreen</PresentationFormat>
  <Paragraphs>26</Paragraphs>
  <Slides>7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Amber Prince</dc:creator>
  <cp:lastModifiedBy>Amber Prince</cp:lastModifiedBy>
  <cp:revision>14</cp:revision>
  <dcterms:created xsi:type="dcterms:W3CDTF">2017-04-03T18:22:52Z</dcterms:created>
  <dcterms:modified xsi:type="dcterms:W3CDTF">2017-04-04T21:47:01Z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816305</vt:lpwstr>
  </property>
  <property fmtid="{D5CDD505-2E9C-101B-9397-08002B2CF9AE}" pid="3" name="NXPowerLiteSettings">
    <vt:lpwstr>F94006B004C800</vt:lpwstr>
  </property>
  <property fmtid="{D5CDD505-2E9C-101B-9397-08002B2CF9AE}" pid="4" name="NXPowerLiteVersion">
    <vt:lpwstr>D7.0.1</vt:lpwstr>
  </property>
</Properties>
</file>