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024569699682098E-2"/>
          <c:y val="2.4220866562616922E-2"/>
          <c:w val="0.6343721045925208"/>
          <c:h val="0.9515582668747661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99CCFF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D0A800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FCC00"/>
              </a:solidFill>
              <a:ln w="19050">
                <a:noFill/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Sky</c:v>
                </c:pt>
                <c:pt idx="1">
                  <c:v>Shady Side of Pyramid</c:v>
                </c:pt>
                <c:pt idx="2">
                  <c:v>Sunny Side of Pyramid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0.75</c:v>
                </c:pt>
                <c:pt idx="1">
                  <c:v>0.1</c:v>
                </c:pt>
                <c:pt idx="2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4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761377275408852"/>
          <c:y val="0.40818991239917662"/>
          <c:w val="0.30711130570509704"/>
          <c:h val="0.199298895202534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7C61-5887-45A0-B421-C3ABD8E84854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BC0B-6640-4007-BCC3-DBFE3D7C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1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C7C61-5887-45A0-B421-C3ABD8E84854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ABC0B-6640-4007-BCC3-DBFE3D7C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4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846360019"/>
              </p:ext>
            </p:extLst>
          </p:nvPr>
        </p:nvGraphicFramePr>
        <p:xfrm>
          <a:off x="246184" y="545123"/>
          <a:ext cx="8651632" cy="5767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0043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Troy Chollar</dc:creator>
  <dc:description>TLC Creative Services, Inc.
www.TLCCreative.com
www.ThePowerPointBlog.com</dc:description>
  <cp:lastModifiedBy>Troy Chollar</cp:lastModifiedBy>
  <cp:revision>1</cp:revision>
  <dcterms:created xsi:type="dcterms:W3CDTF">2015-10-11T22:00:33Z</dcterms:created>
  <dcterms:modified xsi:type="dcterms:W3CDTF">2015-10-11T22:01:52Z</dcterms:modified>
</cp:coreProperties>
</file>