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7750" autoAdjust="0"/>
  </p:normalViewPr>
  <p:slideViewPr>
    <p:cSldViewPr>
      <p:cViewPr>
        <p:scale>
          <a:sx n="110" d="100"/>
          <a:sy n="110" d="100"/>
        </p:scale>
        <p:origin x="586" y="-5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0F776-40CC-4146-AE0A-93AA8E4ECF94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C16FC-E2B7-4F2B-8E64-7EB4DF990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96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E8BA-F8D0-43B8-AC91-176ACA3840DF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4C5A-FB09-4CA3-9CE5-FB46F1AA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52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E8BA-F8D0-43B8-AC91-176ACA3840DF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4C5A-FB09-4CA3-9CE5-FB46F1AA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4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E8BA-F8D0-43B8-AC91-176ACA3840DF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4C5A-FB09-4CA3-9CE5-FB46F1AA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7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E8BA-F8D0-43B8-AC91-176ACA3840DF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4C5A-FB09-4CA3-9CE5-FB46F1AA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9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E8BA-F8D0-43B8-AC91-176ACA3840DF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4C5A-FB09-4CA3-9CE5-FB46F1AA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2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E8BA-F8D0-43B8-AC91-176ACA3840DF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4C5A-FB09-4CA3-9CE5-FB46F1AA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9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E8BA-F8D0-43B8-AC91-176ACA3840DF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4C5A-FB09-4CA3-9CE5-FB46F1AA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E8BA-F8D0-43B8-AC91-176ACA3840DF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4C5A-FB09-4CA3-9CE5-FB46F1AA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3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E8BA-F8D0-43B8-AC91-176ACA3840DF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4C5A-FB09-4CA3-9CE5-FB46F1AA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8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E8BA-F8D0-43B8-AC91-176ACA3840DF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4C5A-FB09-4CA3-9CE5-FB46F1AA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96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E8BA-F8D0-43B8-AC91-176ACA3840DF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4C5A-FB09-4CA3-9CE5-FB46F1AA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3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6E8BA-F8D0-43B8-AC91-176ACA3840DF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F4C5A-FB09-4CA3-9CE5-FB46F1AA8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16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12659" y="2135216"/>
            <a:ext cx="838200" cy="838200"/>
          </a:xfrm>
          <a:custGeom>
            <a:avLst/>
            <a:gdLst/>
            <a:ahLst/>
            <a:cxnLst/>
            <a:rect l="l" t="t" r="r" b="b"/>
            <a:pathLst>
              <a:path w="838200" h="838200">
                <a:moveTo>
                  <a:pt x="0" y="0"/>
                </a:moveTo>
                <a:lnTo>
                  <a:pt x="838200" y="0"/>
                </a:lnTo>
                <a:lnTo>
                  <a:pt x="838200" y="328932"/>
                </a:lnTo>
                <a:cubicBezTo>
                  <a:pt x="810830" y="281598"/>
                  <a:pt x="759201" y="251460"/>
                  <a:pt x="700532" y="251460"/>
                </a:cubicBezTo>
                <a:cubicBezTo>
                  <a:pt x="607947" y="251460"/>
                  <a:pt x="532892" y="326515"/>
                  <a:pt x="532892" y="419100"/>
                </a:cubicBezTo>
                <a:cubicBezTo>
                  <a:pt x="532892" y="511685"/>
                  <a:pt x="607947" y="586740"/>
                  <a:pt x="700532" y="586740"/>
                </a:cubicBezTo>
                <a:cubicBezTo>
                  <a:pt x="759201" y="586740"/>
                  <a:pt x="810830" y="556602"/>
                  <a:pt x="838200" y="509268"/>
                </a:cubicBezTo>
                <a:lnTo>
                  <a:pt x="838200" y="838200"/>
                </a:lnTo>
                <a:lnTo>
                  <a:pt x="0" y="83820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94808" y="2135216"/>
            <a:ext cx="838200" cy="838200"/>
          </a:xfrm>
          <a:custGeom>
            <a:avLst/>
            <a:gdLst/>
            <a:ahLst/>
            <a:cxnLst/>
            <a:rect l="l" t="t" r="r" b="b"/>
            <a:pathLst>
              <a:path w="838200" h="838200">
                <a:moveTo>
                  <a:pt x="0" y="0"/>
                </a:moveTo>
                <a:lnTo>
                  <a:pt x="838200" y="0"/>
                </a:lnTo>
                <a:lnTo>
                  <a:pt x="838200" y="838200"/>
                </a:lnTo>
                <a:lnTo>
                  <a:pt x="506254" y="838200"/>
                </a:lnTo>
                <a:cubicBezTo>
                  <a:pt x="555225" y="811127"/>
                  <a:pt x="586740" y="758494"/>
                  <a:pt x="586740" y="698500"/>
                </a:cubicBezTo>
                <a:cubicBezTo>
                  <a:pt x="586740" y="605915"/>
                  <a:pt x="511685" y="530860"/>
                  <a:pt x="419100" y="530860"/>
                </a:cubicBezTo>
                <a:cubicBezTo>
                  <a:pt x="326515" y="530860"/>
                  <a:pt x="251460" y="605915"/>
                  <a:pt x="251460" y="698500"/>
                </a:cubicBezTo>
                <a:cubicBezTo>
                  <a:pt x="251460" y="758494"/>
                  <a:pt x="282975" y="811127"/>
                  <a:pt x="331946" y="838200"/>
                </a:cubicBezTo>
                <a:lnTo>
                  <a:pt x="0" y="83820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12659" y="3027216"/>
            <a:ext cx="838200" cy="838200"/>
          </a:xfrm>
          <a:custGeom>
            <a:avLst/>
            <a:gdLst/>
            <a:ahLst/>
            <a:cxnLst/>
            <a:rect l="l" t="t" r="r" b="b"/>
            <a:pathLst>
              <a:path w="838200" h="838200">
                <a:moveTo>
                  <a:pt x="0" y="0"/>
                </a:moveTo>
                <a:lnTo>
                  <a:pt x="328179" y="0"/>
                </a:lnTo>
                <a:cubicBezTo>
                  <a:pt x="281258" y="27446"/>
                  <a:pt x="251460" y="78823"/>
                  <a:pt x="251460" y="137160"/>
                </a:cubicBezTo>
                <a:cubicBezTo>
                  <a:pt x="251460" y="229745"/>
                  <a:pt x="326515" y="304800"/>
                  <a:pt x="419100" y="304800"/>
                </a:cubicBezTo>
                <a:cubicBezTo>
                  <a:pt x="511685" y="304800"/>
                  <a:pt x="586740" y="229745"/>
                  <a:pt x="586740" y="137160"/>
                </a:cubicBezTo>
                <a:cubicBezTo>
                  <a:pt x="586740" y="78823"/>
                  <a:pt x="556942" y="27446"/>
                  <a:pt x="510021" y="0"/>
                </a:cubicBezTo>
                <a:lnTo>
                  <a:pt x="838200" y="0"/>
                </a:lnTo>
                <a:lnTo>
                  <a:pt x="838200" y="838200"/>
                </a:lnTo>
                <a:lnTo>
                  <a:pt x="0" y="83820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94808" y="3027216"/>
            <a:ext cx="838200" cy="838200"/>
          </a:xfrm>
          <a:custGeom>
            <a:avLst/>
            <a:gdLst/>
            <a:ahLst/>
            <a:cxnLst/>
            <a:rect l="l" t="t" r="r" b="b"/>
            <a:pathLst>
              <a:path w="838200" h="838200">
                <a:moveTo>
                  <a:pt x="0" y="0"/>
                </a:moveTo>
                <a:lnTo>
                  <a:pt x="838200" y="0"/>
                </a:lnTo>
                <a:lnTo>
                  <a:pt x="838200" y="838200"/>
                </a:lnTo>
                <a:lnTo>
                  <a:pt x="0" y="838200"/>
                </a:lnTo>
                <a:lnTo>
                  <a:pt x="0" y="510021"/>
                </a:lnTo>
                <a:cubicBezTo>
                  <a:pt x="27446" y="556942"/>
                  <a:pt x="78823" y="586740"/>
                  <a:pt x="137160" y="586740"/>
                </a:cubicBezTo>
                <a:cubicBezTo>
                  <a:pt x="229745" y="586740"/>
                  <a:pt x="304800" y="511685"/>
                  <a:pt x="304800" y="419100"/>
                </a:cubicBezTo>
                <a:cubicBezTo>
                  <a:pt x="304800" y="326515"/>
                  <a:pt x="229745" y="251460"/>
                  <a:pt x="137160" y="251460"/>
                </a:cubicBezTo>
                <a:cubicBezTo>
                  <a:pt x="78823" y="251460"/>
                  <a:pt x="27446" y="281258"/>
                  <a:pt x="0" y="328179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2"/>
          <p:cNvSpPr/>
          <p:nvPr/>
        </p:nvSpPr>
        <p:spPr>
          <a:xfrm>
            <a:off x="2415540" y="4322618"/>
            <a:ext cx="838200" cy="1143000"/>
          </a:xfrm>
          <a:custGeom>
            <a:avLst/>
            <a:gdLst/>
            <a:ahLst/>
            <a:cxnLst/>
            <a:rect l="l" t="t" r="r" b="b"/>
            <a:pathLst>
              <a:path w="838200" h="1143000">
                <a:moveTo>
                  <a:pt x="0" y="0"/>
                </a:moveTo>
                <a:lnTo>
                  <a:pt x="838200" y="0"/>
                </a:lnTo>
                <a:lnTo>
                  <a:pt x="838200" y="328932"/>
                </a:lnTo>
                <a:cubicBezTo>
                  <a:pt x="810830" y="281598"/>
                  <a:pt x="759201" y="251460"/>
                  <a:pt x="700532" y="251460"/>
                </a:cubicBezTo>
                <a:cubicBezTo>
                  <a:pt x="607947" y="251460"/>
                  <a:pt x="532892" y="326515"/>
                  <a:pt x="532892" y="419100"/>
                </a:cubicBezTo>
                <a:cubicBezTo>
                  <a:pt x="532892" y="511685"/>
                  <a:pt x="607947" y="586740"/>
                  <a:pt x="700532" y="586740"/>
                </a:cubicBezTo>
                <a:cubicBezTo>
                  <a:pt x="759201" y="586740"/>
                  <a:pt x="810830" y="556602"/>
                  <a:pt x="838200" y="509268"/>
                </a:cubicBezTo>
                <a:lnTo>
                  <a:pt x="838200" y="838200"/>
                </a:lnTo>
                <a:lnTo>
                  <a:pt x="510022" y="838200"/>
                </a:lnTo>
                <a:cubicBezTo>
                  <a:pt x="556942" y="865646"/>
                  <a:pt x="586740" y="917023"/>
                  <a:pt x="586740" y="975360"/>
                </a:cubicBezTo>
                <a:cubicBezTo>
                  <a:pt x="586740" y="1067945"/>
                  <a:pt x="511685" y="1143000"/>
                  <a:pt x="419100" y="1143000"/>
                </a:cubicBezTo>
                <a:cubicBezTo>
                  <a:pt x="326515" y="1143000"/>
                  <a:pt x="251460" y="1067945"/>
                  <a:pt x="251460" y="975360"/>
                </a:cubicBezTo>
                <a:cubicBezTo>
                  <a:pt x="251460" y="917023"/>
                  <a:pt x="281258" y="865646"/>
                  <a:pt x="328179" y="838200"/>
                </a:cubicBezTo>
                <a:lnTo>
                  <a:pt x="0" y="83820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"/>
          <p:cNvSpPr/>
          <p:nvPr/>
        </p:nvSpPr>
        <p:spPr>
          <a:xfrm>
            <a:off x="3294842" y="4322618"/>
            <a:ext cx="1143508" cy="838200"/>
          </a:xfrm>
          <a:custGeom>
            <a:avLst/>
            <a:gdLst/>
            <a:ahLst/>
            <a:cxnLst/>
            <a:rect l="l" t="t" r="r" b="b"/>
            <a:pathLst>
              <a:path w="1143508" h="838200">
                <a:moveTo>
                  <a:pt x="305308" y="0"/>
                </a:moveTo>
                <a:lnTo>
                  <a:pt x="1143508" y="0"/>
                </a:lnTo>
                <a:lnTo>
                  <a:pt x="1143508" y="838200"/>
                </a:lnTo>
                <a:lnTo>
                  <a:pt x="811562" y="838200"/>
                </a:lnTo>
                <a:cubicBezTo>
                  <a:pt x="860533" y="811127"/>
                  <a:pt x="892048" y="758494"/>
                  <a:pt x="892048" y="698500"/>
                </a:cubicBezTo>
                <a:cubicBezTo>
                  <a:pt x="892048" y="605915"/>
                  <a:pt x="816993" y="530860"/>
                  <a:pt x="724408" y="530860"/>
                </a:cubicBezTo>
                <a:cubicBezTo>
                  <a:pt x="631823" y="530860"/>
                  <a:pt x="556768" y="605915"/>
                  <a:pt x="556768" y="698500"/>
                </a:cubicBezTo>
                <a:cubicBezTo>
                  <a:pt x="556768" y="758494"/>
                  <a:pt x="588283" y="811127"/>
                  <a:pt x="637254" y="838200"/>
                </a:cubicBezTo>
                <a:lnTo>
                  <a:pt x="305308" y="838200"/>
                </a:lnTo>
                <a:lnTo>
                  <a:pt x="305308" y="509268"/>
                </a:lnTo>
                <a:cubicBezTo>
                  <a:pt x="277938" y="556602"/>
                  <a:pt x="226308" y="586740"/>
                  <a:pt x="167640" y="586740"/>
                </a:cubicBezTo>
                <a:cubicBezTo>
                  <a:pt x="75055" y="586740"/>
                  <a:pt x="0" y="511685"/>
                  <a:pt x="0" y="419100"/>
                </a:cubicBezTo>
                <a:cubicBezTo>
                  <a:pt x="0" y="326515"/>
                  <a:pt x="75055" y="251460"/>
                  <a:pt x="167640" y="251460"/>
                </a:cubicBezTo>
                <a:cubicBezTo>
                  <a:pt x="226308" y="251460"/>
                  <a:pt x="277938" y="281598"/>
                  <a:pt x="305308" y="328932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6"/>
          <p:cNvSpPr/>
          <p:nvPr/>
        </p:nvSpPr>
        <p:spPr>
          <a:xfrm>
            <a:off x="2415540" y="5510530"/>
            <a:ext cx="1143000" cy="838200"/>
          </a:xfrm>
          <a:custGeom>
            <a:avLst/>
            <a:gdLst/>
            <a:ahLst/>
            <a:cxnLst/>
            <a:rect l="l" t="t" r="r" b="b"/>
            <a:pathLst>
              <a:path w="1143000" h="838200">
                <a:moveTo>
                  <a:pt x="0" y="0"/>
                </a:moveTo>
                <a:lnTo>
                  <a:pt x="328179" y="0"/>
                </a:lnTo>
                <a:cubicBezTo>
                  <a:pt x="281258" y="27446"/>
                  <a:pt x="251460" y="78823"/>
                  <a:pt x="251460" y="137160"/>
                </a:cubicBezTo>
                <a:cubicBezTo>
                  <a:pt x="251460" y="229745"/>
                  <a:pt x="326515" y="304800"/>
                  <a:pt x="419100" y="304800"/>
                </a:cubicBezTo>
                <a:cubicBezTo>
                  <a:pt x="511685" y="304800"/>
                  <a:pt x="586740" y="229745"/>
                  <a:pt x="586740" y="137160"/>
                </a:cubicBezTo>
                <a:cubicBezTo>
                  <a:pt x="586740" y="78823"/>
                  <a:pt x="556942" y="27446"/>
                  <a:pt x="510021" y="0"/>
                </a:cubicBezTo>
                <a:lnTo>
                  <a:pt x="838200" y="0"/>
                </a:lnTo>
                <a:lnTo>
                  <a:pt x="838200" y="328179"/>
                </a:lnTo>
                <a:cubicBezTo>
                  <a:pt x="865646" y="281258"/>
                  <a:pt x="917023" y="251460"/>
                  <a:pt x="975360" y="251460"/>
                </a:cubicBezTo>
                <a:cubicBezTo>
                  <a:pt x="1067945" y="251460"/>
                  <a:pt x="1143000" y="326515"/>
                  <a:pt x="1143000" y="419100"/>
                </a:cubicBezTo>
                <a:cubicBezTo>
                  <a:pt x="1143000" y="511685"/>
                  <a:pt x="1067945" y="586740"/>
                  <a:pt x="975360" y="586740"/>
                </a:cubicBezTo>
                <a:cubicBezTo>
                  <a:pt x="917023" y="586740"/>
                  <a:pt x="865646" y="556942"/>
                  <a:pt x="838200" y="510021"/>
                </a:cubicBezTo>
                <a:lnTo>
                  <a:pt x="838200" y="838200"/>
                </a:lnTo>
                <a:lnTo>
                  <a:pt x="0" y="83820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7"/>
          <p:cNvSpPr/>
          <p:nvPr/>
        </p:nvSpPr>
        <p:spPr>
          <a:xfrm>
            <a:off x="3600150" y="5203190"/>
            <a:ext cx="838200" cy="1145540"/>
          </a:xfrm>
          <a:custGeom>
            <a:avLst/>
            <a:gdLst/>
            <a:ahLst/>
            <a:cxnLst/>
            <a:rect l="l" t="t" r="r" b="b"/>
            <a:pathLst>
              <a:path w="838200" h="1145540">
                <a:moveTo>
                  <a:pt x="419100" y="0"/>
                </a:moveTo>
                <a:cubicBezTo>
                  <a:pt x="511685" y="0"/>
                  <a:pt x="586740" y="75055"/>
                  <a:pt x="586740" y="167640"/>
                </a:cubicBezTo>
                <a:cubicBezTo>
                  <a:pt x="586740" y="227634"/>
                  <a:pt x="555225" y="280267"/>
                  <a:pt x="506254" y="307340"/>
                </a:cubicBezTo>
                <a:lnTo>
                  <a:pt x="838200" y="307340"/>
                </a:lnTo>
                <a:lnTo>
                  <a:pt x="838200" y="1145540"/>
                </a:lnTo>
                <a:lnTo>
                  <a:pt x="0" y="1145540"/>
                </a:lnTo>
                <a:lnTo>
                  <a:pt x="0" y="817361"/>
                </a:lnTo>
                <a:cubicBezTo>
                  <a:pt x="27446" y="864282"/>
                  <a:pt x="78823" y="894080"/>
                  <a:pt x="137160" y="894080"/>
                </a:cubicBezTo>
                <a:cubicBezTo>
                  <a:pt x="229745" y="894080"/>
                  <a:pt x="304800" y="819025"/>
                  <a:pt x="304800" y="726440"/>
                </a:cubicBezTo>
                <a:cubicBezTo>
                  <a:pt x="304800" y="633855"/>
                  <a:pt x="229745" y="558800"/>
                  <a:pt x="137160" y="558800"/>
                </a:cubicBezTo>
                <a:cubicBezTo>
                  <a:pt x="78823" y="558800"/>
                  <a:pt x="27446" y="588598"/>
                  <a:pt x="0" y="635519"/>
                </a:cubicBezTo>
                <a:lnTo>
                  <a:pt x="0" y="307340"/>
                </a:lnTo>
                <a:lnTo>
                  <a:pt x="331946" y="307340"/>
                </a:lnTo>
                <a:cubicBezTo>
                  <a:pt x="282975" y="280267"/>
                  <a:pt x="251460" y="227634"/>
                  <a:pt x="251460" y="167640"/>
                </a:cubicBezTo>
                <a:cubicBezTo>
                  <a:pt x="251460" y="75055"/>
                  <a:pt x="326515" y="0"/>
                  <a:pt x="41910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2"/>
          <p:cNvSpPr/>
          <p:nvPr/>
        </p:nvSpPr>
        <p:spPr>
          <a:xfrm>
            <a:off x="5052060" y="4497705"/>
            <a:ext cx="838200" cy="1143000"/>
          </a:xfrm>
          <a:custGeom>
            <a:avLst/>
            <a:gdLst/>
            <a:ahLst/>
            <a:cxnLst/>
            <a:rect l="l" t="t" r="r" b="b"/>
            <a:pathLst>
              <a:path w="838200" h="1143000">
                <a:moveTo>
                  <a:pt x="0" y="0"/>
                </a:moveTo>
                <a:lnTo>
                  <a:pt x="838200" y="0"/>
                </a:lnTo>
                <a:lnTo>
                  <a:pt x="838200" y="328932"/>
                </a:lnTo>
                <a:cubicBezTo>
                  <a:pt x="810830" y="281598"/>
                  <a:pt x="759201" y="251460"/>
                  <a:pt x="700532" y="251460"/>
                </a:cubicBezTo>
                <a:cubicBezTo>
                  <a:pt x="607947" y="251460"/>
                  <a:pt x="532892" y="326515"/>
                  <a:pt x="532892" y="419100"/>
                </a:cubicBezTo>
                <a:cubicBezTo>
                  <a:pt x="532892" y="511685"/>
                  <a:pt x="607947" y="586740"/>
                  <a:pt x="700532" y="586740"/>
                </a:cubicBezTo>
                <a:cubicBezTo>
                  <a:pt x="759201" y="586740"/>
                  <a:pt x="810830" y="556602"/>
                  <a:pt x="838200" y="509268"/>
                </a:cubicBezTo>
                <a:lnTo>
                  <a:pt x="838200" y="838200"/>
                </a:lnTo>
                <a:lnTo>
                  <a:pt x="510022" y="838200"/>
                </a:lnTo>
                <a:cubicBezTo>
                  <a:pt x="556942" y="865646"/>
                  <a:pt x="586740" y="917023"/>
                  <a:pt x="586740" y="975360"/>
                </a:cubicBezTo>
                <a:cubicBezTo>
                  <a:pt x="586740" y="1067945"/>
                  <a:pt x="511685" y="1143000"/>
                  <a:pt x="419100" y="1143000"/>
                </a:cubicBezTo>
                <a:cubicBezTo>
                  <a:pt x="326515" y="1143000"/>
                  <a:pt x="251460" y="1067945"/>
                  <a:pt x="251460" y="975360"/>
                </a:cubicBezTo>
                <a:cubicBezTo>
                  <a:pt x="251460" y="917023"/>
                  <a:pt x="281258" y="865646"/>
                  <a:pt x="328179" y="838200"/>
                </a:cubicBezTo>
                <a:lnTo>
                  <a:pt x="0" y="838200"/>
                </a:lnTo>
                <a:close/>
              </a:path>
            </a:pathLst>
          </a:cu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5"/>
          <p:cNvSpPr/>
          <p:nvPr/>
        </p:nvSpPr>
        <p:spPr>
          <a:xfrm>
            <a:off x="5584952" y="4497705"/>
            <a:ext cx="1143508" cy="838200"/>
          </a:xfrm>
          <a:custGeom>
            <a:avLst/>
            <a:gdLst/>
            <a:ahLst/>
            <a:cxnLst/>
            <a:rect l="l" t="t" r="r" b="b"/>
            <a:pathLst>
              <a:path w="1143508" h="838200">
                <a:moveTo>
                  <a:pt x="305308" y="0"/>
                </a:moveTo>
                <a:lnTo>
                  <a:pt x="1143508" y="0"/>
                </a:lnTo>
                <a:lnTo>
                  <a:pt x="1143508" y="838200"/>
                </a:lnTo>
                <a:lnTo>
                  <a:pt x="811562" y="838200"/>
                </a:lnTo>
                <a:cubicBezTo>
                  <a:pt x="860533" y="811127"/>
                  <a:pt x="892048" y="758494"/>
                  <a:pt x="892048" y="698500"/>
                </a:cubicBezTo>
                <a:cubicBezTo>
                  <a:pt x="892048" y="605915"/>
                  <a:pt x="816993" y="530860"/>
                  <a:pt x="724408" y="530860"/>
                </a:cubicBezTo>
                <a:cubicBezTo>
                  <a:pt x="631823" y="530860"/>
                  <a:pt x="556768" y="605915"/>
                  <a:pt x="556768" y="698500"/>
                </a:cubicBezTo>
                <a:cubicBezTo>
                  <a:pt x="556768" y="758494"/>
                  <a:pt x="588283" y="811127"/>
                  <a:pt x="637254" y="838200"/>
                </a:cubicBezTo>
                <a:lnTo>
                  <a:pt x="305308" y="838200"/>
                </a:lnTo>
                <a:lnTo>
                  <a:pt x="305308" y="509268"/>
                </a:lnTo>
                <a:cubicBezTo>
                  <a:pt x="277938" y="556602"/>
                  <a:pt x="226308" y="586740"/>
                  <a:pt x="167640" y="586740"/>
                </a:cubicBezTo>
                <a:cubicBezTo>
                  <a:pt x="75055" y="586740"/>
                  <a:pt x="0" y="511685"/>
                  <a:pt x="0" y="419100"/>
                </a:cubicBezTo>
                <a:cubicBezTo>
                  <a:pt x="0" y="326515"/>
                  <a:pt x="75055" y="251460"/>
                  <a:pt x="167640" y="251460"/>
                </a:cubicBezTo>
                <a:cubicBezTo>
                  <a:pt x="226308" y="251460"/>
                  <a:pt x="277938" y="281598"/>
                  <a:pt x="305308" y="328932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"/>
          <p:cNvSpPr/>
          <p:nvPr/>
        </p:nvSpPr>
        <p:spPr>
          <a:xfrm>
            <a:off x="5052060" y="5335905"/>
            <a:ext cx="1143000" cy="838200"/>
          </a:xfrm>
          <a:custGeom>
            <a:avLst/>
            <a:gdLst/>
            <a:ahLst/>
            <a:cxnLst/>
            <a:rect l="l" t="t" r="r" b="b"/>
            <a:pathLst>
              <a:path w="1143000" h="838200">
                <a:moveTo>
                  <a:pt x="0" y="0"/>
                </a:moveTo>
                <a:lnTo>
                  <a:pt x="328179" y="0"/>
                </a:lnTo>
                <a:cubicBezTo>
                  <a:pt x="281258" y="27446"/>
                  <a:pt x="251460" y="78823"/>
                  <a:pt x="251460" y="137160"/>
                </a:cubicBezTo>
                <a:cubicBezTo>
                  <a:pt x="251460" y="229745"/>
                  <a:pt x="326515" y="304800"/>
                  <a:pt x="419100" y="304800"/>
                </a:cubicBezTo>
                <a:cubicBezTo>
                  <a:pt x="511685" y="304800"/>
                  <a:pt x="586740" y="229745"/>
                  <a:pt x="586740" y="137160"/>
                </a:cubicBezTo>
                <a:cubicBezTo>
                  <a:pt x="586740" y="78823"/>
                  <a:pt x="556942" y="27446"/>
                  <a:pt x="510021" y="0"/>
                </a:cubicBezTo>
                <a:lnTo>
                  <a:pt x="838200" y="0"/>
                </a:lnTo>
                <a:lnTo>
                  <a:pt x="838200" y="328179"/>
                </a:lnTo>
                <a:cubicBezTo>
                  <a:pt x="865646" y="281258"/>
                  <a:pt x="917023" y="251460"/>
                  <a:pt x="975360" y="251460"/>
                </a:cubicBezTo>
                <a:cubicBezTo>
                  <a:pt x="1067945" y="251460"/>
                  <a:pt x="1143000" y="326515"/>
                  <a:pt x="1143000" y="419100"/>
                </a:cubicBezTo>
                <a:cubicBezTo>
                  <a:pt x="1143000" y="511685"/>
                  <a:pt x="1067945" y="586740"/>
                  <a:pt x="975360" y="586740"/>
                </a:cubicBezTo>
                <a:cubicBezTo>
                  <a:pt x="917023" y="586740"/>
                  <a:pt x="865646" y="556942"/>
                  <a:pt x="838200" y="510021"/>
                </a:cubicBezTo>
                <a:lnTo>
                  <a:pt x="838200" y="838200"/>
                </a:lnTo>
                <a:lnTo>
                  <a:pt x="0" y="838200"/>
                </a:lnTo>
                <a:close/>
              </a:path>
            </a:pathLst>
          </a:cu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7"/>
          <p:cNvSpPr/>
          <p:nvPr/>
        </p:nvSpPr>
        <p:spPr>
          <a:xfrm>
            <a:off x="5890260" y="5028565"/>
            <a:ext cx="838200" cy="1145540"/>
          </a:xfrm>
          <a:custGeom>
            <a:avLst/>
            <a:gdLst/>
            <a:ahLst/>
            <a:cxnLst/>
            <a:rect l="l" t="t" r="r" b="b"/>
            <a:pathLst>
              <a:path w="838200" h="1145540">
                <a:moveTo>
                  <a:pt x="419100" y="0"/>
                </a:moveTo>
                <a:cubicBezTo>
                  <a:pt x="511685" y="0"/>
                  <a:pt x="586740" y="75055"/>
                  <a:pt x="586740" y="167640"/>
                </a:cubicBezTo>
                <a:cubicBezTo>
                  <a:pt x="586740" y="227634"/>
                  <a:pt x="555225" y="280267"/>
                  <a:pt x="506254" y="307340"/>
                </a:cubicBezTo>
                <a:lnTo>
                  <a:pt x="838200" y="307340"/>
                </a:lnTo>
                <a:lnTo>
                  <a:pt x="838200" y="1145540"/>
                </a:lnTo>
                <a:lnTo>
                  <a:pt x="0" y="1145540"/>
                </a:lnTo>
                <a:lnTo>
                  <a:pt x="0" y="817361"/>
                </a:lnTo>
                <a:cubicBezTo>
                  <a:pt x="27446" y="864282"/>
                  <a:pt x="78823" y="894080"/>
                  <a:pt x="137160" y="894080"/>
                </a:cubicBezTo>
                <a:cubicBezTo>
                  <a:pt x="229745" y="894080"/>
                  <a:pt x="304800" y="819025"/>
                  <a:pt x="304800" y="726440"/>
                </a:cubicBezTo>
                <a:cubicBezTo>
                  <a:pt x="304800" y="633855"/>
                  <a:pt x="229745" y="558800"/>
                  <a:pt x="137160" y="558800"/>
                </a:cubicBezTo>
                <a:cubicBezTo>
                  <a:pt x="78823" y="558800"/>
                  <a:pt x="27446" y="588598"/>
                  <a:pt x="0" y="635519"/>
                </a:cubicBezTo>
                <a:lnTo>
                  <a:pt x="0" y="307340"/>
                </a:lnTo>
                <a:lnTo>
                  <a:pt x="331946" y="307340"/>
                </a:lnTo>
                <a:cubicBezTo>
                  <a:pt x="282975" y="280267"/>
                  <a:pt x="251460" y="227634"/>
                  <a:pt x="251460" y="167640"/>
                </a:cubicBezTo>
                <a:cubicBezTo>
                  <a:pt x="251460" y="75055"/>
                  <a:pt x="326515" y="0"/>
                  <a:pt x="419100" y="0"/>
                </a:cubicBezTo>
                <a:close/>
              </a:path>
            </a:pathLst>
          </a:cu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33400" y="2170314"/>
            <a:ext cx="8382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371600" y="2170314"/>
            <a:ext cx="8382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33400" y="3008514"/>
            <a:ext cx="8382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371600" y="3008514"/>
            <a:ext cx="8382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623060" y="2701174"/>
            <a:ext cx="335280" cy="335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1341120" y="3259974"/>
            <a:ext cx="335280" cy="335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1066292" y="2421774"/>
            <a:ext cx="335280" cy="335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784860" y="2978034"/>
            <a:ext cx="335280" cy="335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0" name="Rectangle 2"/>
          <p:cNvSpPr/>
          <p:nvPr/>
        </p:nvSpPr>
        <p:spPr>
          <a:xfrm>
            <a:off x="4854940" y="2170314"/>
            <a:ext cx="838200" cy="838200"/>
          </a:xfrm>
          <a:custGeom>
            <a:avLst/>
            <a:gdLst/>
            <a:ahLst/>
            <a:cxnLst/>
            <a:rect l="l" t="t" r="r" b="b"/>
            <a:pathLst>
              <a:path w="838200" h="838200">
                <a:moveTo>
                  <a:pt x="0" y="0"/>
                </a:moveTo>
                <a:lnTo>
                  <a:pt x="838200" y="0"/>
                </a:lnTo>
                <a:lnTo>
                  <a:pt x="838200" y="328932"/>
                </a:lnTo>
                <a:cubicBezTo>
                  <a:pt x="810830" y="281598"/>
                  <a:pt x="759201" y="251460"/>
                  <a:pt x="700532" y="251460"/>
                </a:cubicBezTo>
                <a:cubicBezTo>
                  <a:pt x="607947" y="251460"/>
                  <a:pt x="532892" y="326515"/>
                  <a:pt x="532892" y="419100"/>
                </a:cubicBezTo>
                <a:cubicBezTo>
                  <a:pt x="532892" y="511685"/>
                  <a:pt x="607947" y="586740"/>
                  <a:pt x="700532" y="586740"/>
                </a:cubicBezTo>
                <a:cubicBezTo>
                  <a:pt x="759201" y="586740"/>
                  <a:pt x="810830" y="556602"/>
                  <a:pt x="838200" y="509268"/>
                </a:cubicBezTo>
                <a:lnTo>
                  <a:pt x="838200" y="838200"/>
                </a:lnTo>
                <a:lnTo>
                  <a:pt x="0" y="83820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5"/>
          <p:cNvSpPr/>
          <p:nvPr/>
        </p:nvSpPr>
        <p:spPr>
          <a:xfrm>
            <a:off x="5693140" y="2170314"/>
            <a:ext cx="838200" cy="838200"/>
          </a:xfrm>
          <a:custGeom>
            <a:avLst/>
            <a:gdLst/>
            <a:ahLst/>
            <a:cxnLst/>
            <a:rect l="l" t="t" r="r" b="b"/>
            <a:pathLst>
              <a:path w="838200" h="838200">
                <a:moveTo>
                  <a:pt x="0" y="0"/>
                </a:moveTo>
                <a:lnTo>
                  <a:pt x="838200" y="0"/>
                </a:lnTo>
                <a:lnTo>
                  <a:pt x="838200" y="838200"/>
                </a:lnTo>
                <a:lnTo>
                  <a:pt x="506254" y="838200"/>
                </a:lnTo>
                <a:cubicBezTo>
                  <a:pt x="555225" y="811127"/>
                  <a:pt x="586740" y="758494"/>
                  <a:pt x="586740" y="698500"/>
                </a:cubicBezTo>
                <a:cubicBezTo>
                  <a:pt x="586740" y="605915"/>
                  <a:pt x="511685" y="530860"/>
                  <a:pt x="419100" y="530860"/>
                </a:cubicBezTo>
                <a:cubicBezTo>
                  <a:pt x="326515" y="530860"/>
                  <a:pt x="251460" y="605915"/>
                  <a:pt x="251460" y="698500"/>
                </a:cubicBezTo>
                <a:cubicBezTo>
                  <a:pt x="251460" y="758494"/>
                  <a:pt x="282975" y="811127"/>
                  <a:pt x="331946" y="838200"/>
                </a:cubicBezTo>
                <a:lnTo>
                  <a:pt x="0" y="83820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6"/>
          <p:cNvSpPr/>
          <p:nvPr/>
        </p:nvSpPr>
        <p:spPr>
          <a:xfrm>
            <a:off x="4854940" y="3008514"/>
            <a:ext cx="838200" cy="838200"/>
          </a:xfrm>
          <a:custGeom>
            <a:avLst/>
            <a:gdLst/>
            <a:ahLst/>
            <a:cxnLst/>
            <a:rect l="l" t="t" r="r" b="b"/>
            <a:pathLst>
              <a:path w="838200" h="838200">
                <a:moveTo>
                  <a:pt x="0" y="0"/>
                </a:moveTo>
                <a:lnTo>
                  <a:pt x="328179" y="0"/>
                </a:lnTo>
                <a:cubicBezTo>
                  <a:pt x="281258" y="27446"/>
                  <a:pt x="251460" y="78823"/>
                  <a:pt x="251460" y="137160"/>
                </a:cubicBezTo>
                <a:cubicBezTo>
                  <a:pt x="251460" y="229745"/>
                  <a:pt x="326515" y="304800"/>
                  <a:pt x="419100" y="304800"/>
                </a:cubicBezTo>
                <a:cubicBezTo>
                  <a:pt x="511685" y="304800"/>
                  <a:pt x="586740" y="229745"/>
                  <a:pt x="586740" y="137160"/>
                </a:cubicBezTo>
                <a:cubicBezTo>
                  <a:pt x="586740" y="78823"/>
                  <a:pt x="556942" y="27446"/>
                  <a:pt x="510021" y="0"/>
                </a:cubicBezTo>
                <a:lnTo>
                  <a:pt x="838200" y="0"/>
                </a:lnTo>
                <a:lnTo>
                  <a:pt x="838200" y="838200"/>
                </a:lnTo>
                <a:lnTo>
                  <a:pt x="0" y="83820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7"/>
          <p:cNvSpPr/>
          <p:nvPr/>
        </p:nvSpPr>
        <p:spPr>
          <a:xfrm>
            <a:off x="5693140" y="3008514"/>
            <a:ext cx="838200" cy="838200"/>
          </a:xfrm>
          <a:custGeom>
            <a:avLst/>
            <a:gdLst/>
            <a:ahLst/>
            <a:cxnLst/>
            <a:rect l="l" t="t" r="r" b="b"/>
            <a:pathLst>
              <a:path w="838200" h="838200">
                <a:moveTo>
                  <a:pt x="0" y="0"/>
                </a:moveTo>
                <a:lnTo>
                  <a:pt x="838200" y="0"/>
                </a:lnTo>
                <a:lnTo>
                  <a:pt x="838200" y="838200"/>
                </a:lnTo>
                <a:lnTo>
                  <a:pt x="0" y="838200"/>
                </a:lnTo>
                <a:lnTo>
                  <a:pt x="0" y="510021"/>
                </a:lnTo>
                <a:cubicBezTo>
                  <a:pt x="27446" y="556942"/>
                  <a:pt x="78823" y="586740"/>
                  <a:pt x="137160" y="586740"/>
                </a:cubicBezTo>
                <a:cubicBezTo>
                  <a:pt x="229745" y="586740"/>
                  <a:pt x="304800" y="511685"/>
                  <a:pt x="304800" y="419100"/>
                </a:cubicBezTo>
                <a:cubicBezTo>
                  <a:pt x="304800" y="326515"/>
                  <a:pt x="229745" y="251460"/>
                  <a:pt x="137160" y="251460"/>
                </a:cubicBezTo>
                <a:cubicBezTo>
                  <a:pt x="78823" y="251460"/>
                  <a:pt x="27446" y="281258"/>
                  <a:pt x="0" y="328179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387832" y="2421774"/>
            <a:ext cx="335280" cy="335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662660" y="3259974"/>
            <a:ext cx="335280" cy="335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06400" y="2978034"/>
            <a:ext cx="335280" cy="335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944600" y="2701174"/>
            <a:ext cx="335280" cy="335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2"/>
          <p:cNvSpPr/>
          <p:nvPr/>
        </p:nvSpPr>
        <p:spPr>
          <a:xfrm>
            <a:off x="6931624" y="2170314"/>
            <a:ext cx="838200" cy="1143000"/>
          </a:xfrm>
          <a:custGeom>
            <a:avLst/>
            <a:gdLst/>
            <a:ahLst/>
            <a:cxnLst/>
            <a:rect l="l" t="t" r="r" b="b"/>
            <a:pathLst>
              <a:path w="838200" h="1143000">
                <a:moveTo>
                  <a:pt x="0" y="0"/>
                </a:moveTo>
                <a:lnTo>
                  <a:pt x="838200" y="0"/>
                </a:lnTo>
                <a:lnTo>
                  <a:pt x="838200" y="328932"/>
                </a:lnTo>
                <a:cubicBezTo>
                  <a:pt x="810830" y="281598"/>
                  <a:pt x="759201" y="251460"/>
                  <a:pt x="700532" y="251460"/>
                </a:cubicBezTo>
                <a:cubicBezTo>
                  <a:pt x="607947" y="251460"/>
                  <a:pt x="532892" y="326515"/>
                  <a:pt x="532892" y="419100"/>
                </a:cubicBezTo>
                <a:cubicBezTo>
                  <a:pt x="532892" y="511685"/>
                  <a:pt x="607947" y="586740"/>
                  <a:pt x="700532" y="586740"/>
                </a:cubicBezTo>
                <a:cubicBezTo>
                  <a:pt x="759201" y="586740"/>
                  <a:pt x="810830" y="556602"/>
                  <a:pt x="838200" y="509268"/>
                </a:cubicBezTo>
                <a:lnTo>
                  <a:pt x="838200" y="838200"/>
                </a:lnTo>
                <a:lnTo>
                  <a:pt x="510022" y="838200"/>
                </a:lnTo>
                <a:cubicBezTo>
                  <a:pt x="556942" y="865646"/>
                  <a:pt x="586740" y="917023"/>
                  <a:pt x="586740" y="975360"/>
                </a:cubicBezTo>
                <a:cubicBezTo>
                  <a:pt x="586740" y="1067945"/>
                  <a:pt x="511685" y="1143000"/>
                  <a:pt x="419100" y="1143000"/>
                </a:cubicBezTo>
                <a:cubicBezTo>
                  <a:pt x="326515" y="1143000"/>
                  <a:pt x="251460" y="1067945"/>
                  <a:pt x="251460" y="975360"/>
                </a:cubicBezTo>
                <a:cubicBezTo>
                  <a:pt x="251460" y="917023"/>
                  <a:pt x="281258" y="865646"/>
                  <a:pt x="328179" y="838200"/>
                </a:cubicBezTo>
                <a:lnTo>
                  <a:pt x="0" y="83820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5"/>
          <p:cNvSpPr/>
          <p:nvPr/>
        </p:nvSpPr>
        <p:spPr>
          <a:xfrm>
            <a:off x="7464516" y="2170314"/>
            <a:ext cx="1143508" cy="838200"/>
          </a:xfrm>
          <a:custGeom>
            <a:avLst/>
            <a:gdLst/>
            <a:ahLst/>
            <a:cxnLst/>
            <a:rect l="l" t="t" r="r" b="b"/>
            <a:pathLst>
              <a:path w="1143508" h="838200">
                <a:moveTo>
                  <a:pt x="305308" y="0"/>
                </a:moveTo>
                <a:lnTo>
                  <a:pt x="1143508" y="0"/>
                </a:lnTo>
                <a:lnTo>
                  <a:pt x="1143508" y="838200"/>
                </a:lnTo>
                <a:lnTo>
                  <a:pt x="811562" y="838200"/>
                </a:lnTo>
                <a:cubicBezTo>
                  <a:pt x="860533" y="811127"/>
                  <a:pt x="892048" y="758494"/>
                  <a:pt x="892048" y="698500"/>
                </a:cubicBezTo>
                <a:cubicBezTo>
                  <a:pt x="892048" y="605915"/>
                  <a:pt x="816993" y="530860"/>
                  <a:pt x="724408" y="530860"/>
                </a:cubicBezTo>
                <a:cubicBezTo>
                  <a:pt x="631823" y="530860"/>
                  <a:pt x="556768" y="605915"/>
                  <a:pt x="556768" y="698500"/>
                </a:cubicBezTo>
                <a:cubicBezTo>
                  <a:pt x="556768" y="758494"/>
                  <a:pt x="588283" y="811127"/>
                  <a:pt x="637254" y="838200"/>
                </a:cubicBezTo>
                <a:lnTo>
                  <a:pt x="305308" y="838200"/>
                </a:lnTo>
                <a:lnTo>
                  <a:pt x="305308" y="509268"/>
                </a:lnTo>
                <a:cubicBezTo>
                  <a:pt x="277938" y="556602"/>
                  <a:pt x="226308" y="586740"/>
                  <a:pt x="167640" y="586740"/>
                </a:cubicBezTo>
                <a:cubicBezTo>
                  <a:pt x="75055" y="586740"/>
                  <a:pt x="0" y="511685"/>
                  <a:pt x="0" y="419100"/>
                </a:cubicBezTo>
                <a:cubicBezTo>
                  <a:pt x="0" y="326515"/>
                  <a:pt x="75055" y="251460"/>
                  <a:pt x="167640" y="251460"/>
                </a:cubicBezTo>
                <a:cubicBezTo>
                  <a:pt x="226308" y="251460"/>
                  <a:pt x="277938" y="281598"/>
                  <a:pt x="305308" y="328932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6"/>
          <p:cNvSpPr/>
          <p:nvPr/>
        </p:nvSpPr>
        <p:spPr>
          <a:xfrm>
            <a:off x="6931624" y="3008514"/>
            <a:ext cx="1143000" cy="838200"/>
          </a:xfrm>
          <a:custGeom>
            <a:avLst/>
            <a:gdLst/>
            <a:ahLst/>
            <a:cxnLst/>
            <a:rect l="l" t="t" r="r" b="b"/>
            <a:pathLst>
              <a:path w="1143000" h="838200">
                <a:moveTo>
                  <a:pt x="0" y="0"/>
                </a:moveTo>
                <a:lnTo>
                  <a:pt x="328179" y="0"/>
                </a:lnTo>
                <a:cubicBezTo>
                  <a:pt x="281258" y="27446"/>
                  <a:pt x="251460" y="78823"/>
                  <a:pt x="251460" y="137160"/>
                </a:cubicBezTo>
                <a:cubicBezTo>
                  <a:pt x="251460" y="229745"/>
                  <a:pt x="326515" y="304800"/>
                  <a:pt x="419100" y="304800"/>
                </a:cubicBezTo>
                <a:cubicBezTo>
                  <a:pt x="511685" y="304800"/>
                  <a:pt x="586740" y="229745"/>
                  <a:pt x="586740" y="137160"/>
                </a:cubicBezTo>
                <a:cubicBezTo>
                  <a:pt x="586740" y="78823"/>
                  <a:pt x="556942" y="27446"/>
                  <a:pt x="510021" y="0"/>
                </a:cubicBezTo>
                <a:lnTo>
                  <a:pt x="838200" y="0"/>
                </a:lnTo>
                <a:lnTo>
                  <a:pt x="838200" y="328179"/>
                </a:lnTo>
                <a:cubicBezTo>
                  <a:pt x="865646" y="281258"/>
                  <a:pt x="917023" y="251460"/>
                  <a:pt x="975360" y="251460"/>
                </a:cubicBezTo>
                <a:cubicBezTo>
                  <a:pt x="1067945" y="251460"/>
                  <a:pt x="1143000" y="326515"/>
                  <a:pt x="1143000" y="419100"/>
                </a:cubicBezTo>
                <a:cubicBezTo>
                  <a:pt x="1143000" y="511685"/>
                  <a:pt x="1067945" y="586740"/>
                  <a:pt x="975360" y="586740"/>
                </a:cubicBezTo>
                <a:cubicBezTo>
                  <a:pt x="917023" y="586740"/>
                  <a:pt x="865646" y="556942"/>
                  <a:pt x="838200" y="510021"/>
                </a:cubicBezTo>
                <a:lnTo>
                  <a:pt x="838200" y="838200"/>
                </a:lnTo>
                <a:lnTo>
                  <a:pt x="0" y="83820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7"/>
          <p:cNvSpPr/>
          <p:nvPr/>
        </p:nvSpPr>
        <p:spPr>
          <a:xfrm>
            <a:off x="7769824" y="2701174"/>
            <a:ext cx="838200" cy="1145540"/>
          </a:xfrm>
          <a:custGeom>
            <a:avLst/>
            <a:gdLst/>
            <a:ahLst/>
            <a:cxnLst/>
            <a:rect l="l" t="t" r="r" b="b"/>
            <a:pathLst>
              <a:path w="838200" h="1145540">
                <a:moveTo>
                  <a:pt x="419100" y="0"/>
                </a:moveTo>
                <a:cubicBezTo>
                  <a:pt x="511685" y="0"/>
                  <a:pt x="586740" y="75055"/>
                  <a:pt x="586740" y="167640"/>
                </a:cubicBezTo>
                <a:cubicBezTo>
                  <a:pt x="586740" y="227634"/>
                  <a:pt x="555225" y="280267"/>
                  <a:pt x="506254" y="307340"/>
                </a:cubicBezTo>
                <a:lnTo>
                  <a:pt x="838200" y="307340"/>
                </a:lnTo>
                <a:lnTo>
                  <a:pt x="838200" y="1145540"/>
                </a:lnTo>
                <a:lnTo>
                  <a:pt x="0" y="1145540"/>
                </a:lnTo>
                <a:lnTo>
                  <a:pt x="0" y="817361"/>
                </a:lnTo>
                <a:cubicBezTo>
                  <a:pt x="27446" y="864282"/>
                  <a:pt x="78823" y="894080"/>
                  <a:pt x="137160" y="894080"/>
                </a:cubicBezTo>
                <a:cubicBezTo>
                  <a:pt x="229745" y="894080"/>
                  <a:pt x="304800" y="819025"/>
                  <a:pt x="304800" y="726440"/>
                </a:cubicBezTo>
                <a:cubicBezTo>
                  <a:pt x="304800" y="633855"/>
                  <a:pt x="229745" y="558800"/>
                  <a:pt x="137160" y="558800"/>
                </a:cubicBezTo>
                <a:cubicBezTo>
                  <a:pt x="78823" y="558800"/>
                  <a:pt x="27446" y="588598"/>
                  <a:pt x="0" y="635519"/>
                </a:cubicBezTo>
                <a:lnTo>
                  <a:pt x="0" y="307340"/>
                </a:lnTo>
                <a:lnTo>
                  <a:pt x="331946" y="307340"/>
                </a:lnTo>
                <a:cubicBezTo>
                  <a:pt x="282975" y="280267"/>
                  <a:pt x="251460" y="227634"/>
                  <a:pt x="251460" y="167640"/>
                </a:cubicBezTo>
                <a:cubicBezTo>
                  <a:pt x="251460" y="75055"/>
                  <a:pt x="326515" y="0"/>
                  <a:pt x="41910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68234" y="1208970"/>
            <a:ext cx="1406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Make shapes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175072" y="50927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2658734" y="1208970"/>
            <a:ext cx="1747273" cy="8402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smtClean="0"/>
              <a:t>Subtract circle </a:t>
            </a:r>
            <a:br>
              <a:rPr lang="en-US" dirty="0" smtClean="0"/>
            </a:br>
            <a:r>
              <a:rPr lang="en-US" dirty="0" smtClean="0"/>
              <a:t>from the square </a:t>
            </a:r>
            <a:br>
              <a:rPr lang="en-US" dirty="0" smtClean="0"/>
            </a:br>
            <a:r>
              <a:rPr lang="en-US" dirty="0" smtClean="0"/>
              <a:t>they are on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335842" y="50927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58" name="TextBox 57"/>
          <p:cNvSpPr txBox="1"/>
          <p:nvPr/>
        </p:nvSpPr>
        <p:spPr>
          <a:xfrm>
            <a:off x="4996283" y="1208970"/>
            <a:ext cx="1393715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smtClean="0"/>
              <a:t>Make circles </a:t>
            </a:r>
            <a:br>
              <a:rPr lang="en-US" dirty="0" smtClean="0"/>
            </a:br>
            <a:r>
              <a:rPr lang="en-US" dirty="0" smtClean="0"/>
              <a:t>again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5496612" y="50927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60" name="TextBox 59"/>
          <p:cNvSpPr txBox="1"/>
          <p:nvPr/>
        </p:nvSpPr>
        <p:spPr>
          <a:xfrm>
            <a:off x="6929049" y="1208970"/>
            <a:ext cx="168155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smtClean="0"/>
              <a:t>Unite circles to </a:t>
            </a:r>
            <a:br>
              <a:rPr lang="en-US" dirty="0" smtClean="0"/>
            </a:br>
            <a:r>
              <a:rPr lang="en-US" dirty="0" smtClean="0"/>
              <a:t>adjacent square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7573296" y="50927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9321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Puzzle Pieces</dc:title>
  <dc:creator/>
  <dc:description>Developed by:
TLC Creative Services, Inc.</dc:description>
  <cp:lastModifiedBy/>
  <cp:revision>1</cp:revision>
  <dcterms:created xsi:type="dcterms:W3CDTF">2014-11-05T14:42:24Z</dcterms:created>
  <dcterms:modified xsi:type="dcterms:W3CDTF">2014-11-05T14:43:05Z</dcterms:modified>
</cp:coreProperties>
</file>