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0" r:id="rId2"/>
  </p:sldIdLst>
  <p:sldSz cx="14630400" cy="8229600"/>
  <p:notesSz cx="6858000" cy="9144000"/>
  <p:custDataLst>
    <p:tags r:id="rId5"/>
  </p:custDataLst>
  <p:defaultTextStyle>
    <a:defPPr>
      <a:defRPr lang="en-US"/>
    </a:defPPr>
    <a:lvl1pPr marL="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orient="horz" pos="925">
          <p15:clr>
            <a:srgbClr val="A4A3A4"/>
          </p15:clr>
        </p15:guide>
        <p15:guide id="3" orient="horz" pos="4710">
          <p15:clr>
            <a:srgbClr val="A4A3A4"/>
          </p15:clr>
        </p15:guide>
        <p15:guide id="4" pos="4608">
          <p15:clr>
            <a:srgbClr val="A4A3A4"/>
          </p15:clr>
        </p15:guide>
        <p15:guide id="5" pos="2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99"/>
    <a:srgbClr val="DBC20D"/>
    <a:srgbClr val="FFC901"/>
    <a:srgbClr val="FFF301"/>
    <a:srgbClr val="FFED01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9" autoAdjust="0"/>
    <p:restoredTop sz="94660"/>
  </p:normalViewPr>
  <p:slideViewPr>
    <p:cSldViewPr snapToGrid="0">
      <p:cViewPr varScale="1">
        <p:scale>
          <a:sx n="51" d="100"/>
          <a:sy n="51" d="100"/>
        </p:scale>
        <p:origin x="186" y="690"/>
      </p:cViewPr>
      <p:guideLst>
        <p:guide orient="horz" pos="2592"/>
        <p:guide orient="horz" pos="925"/>
        <p:guide orient="horz" pos="4710"/>
        <p:guide pos="4608"/>
        <p:guide pos="2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382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1"/>
          <p:cNvSpPr>
            <a:spLocks noGrp="1"/>
          </p:cNvSpPr>
          <p:nvPr>
            <p:ph type="hdr" sz="quarter"/>
          </p:nvPr>
        </p:nvSpPr>
        <p:spPr>
          <a:xfrm>
            <a:off x="365760" y="194310"/>
            <a:ext cx="619506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idx="1"/>
          </p:nvPr>
        </p:nvSpPr>
        <p:spPr>
          <a:xfrm>
            <a:off x="5629275" y="8596312"/>
            <a:ext cx="1022985" cy="3860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76727-6A19-4DE8-B47E-7FD6EA47E672}" type="datetimeFigureOut">
              <a:rPr lang="en-US" smtClean="0"/>
              <a:t>12/16/2014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1000124" y="8595359"/>
            <a:ext cx="4514851" cy="3870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54329" y="8595359"/>
            <a:ext cx="507684" cy="3870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BBE4E-8AFD-45B3-8A52-6FC96354F41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933451" y="8605838"/>
            <a:ext cx="0" cy="381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595939" y="8605838"/>
            <a:ext cx="0" cy="381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7587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65760" y="194310"/>
            <a:ext cx="5896928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9275" y="8596312"/>
            <a:ext cx="1022985" cy="3860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76727-6A19-4DE8-B47E-7FD6EA47E672}" type="datetimeFigureOut">
              <a:rPr lang="en-US" smtClean="0"/>
              <a:t>12/16/2014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5760" y="685800"/>
            <a:ext cx="3893820" cy="2190274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65760" y="2948940"/>
            <a:ext cx="6286500" cy="55092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000124" y="8595359"/>
            <a:ext cx="4514851" cy="3870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54329" y="8595359"/>
            <a:ext cx="507684" cy="3870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BBE4E-8AFD-45B3-8A52-6FC96354F41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33451" y="8605838"/>
            <a:ext cx="0" cy="381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595939" y="8605838"/>
            <a:ext cx="0" cy="381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3374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1463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599" y="2556511"/>
            <a:ext cx="14249401" cy="1764030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 smtClean="0"/>
              <a:t>Add Title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599" y="4297085"/>
            <a:ext cx="14249401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Add subtitle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AAFD8-B273-46B6-A0E0-504E0E57F2C9}" type="datetime1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information statement (go to INSERT&gt;&gt;HEADER &amp; FOOTER)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343F-D056-4E24-BE3D-A305BDC1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82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49979-A61F-4276-A054-0C433FCAF215}" type="datetime1">
              <a:rPr lang="en-US" smtClean="0"/>
              <a:t>12/16/2014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information statement (go to INSERT&gt;&gt;HEADER &amp; FOOTER)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95701-3067-48B4-ACC8-8F90D08E3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361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5700" y="4155672"/>
            <a:ext cx="13322299" cy="1634490"/>
          </a:xfrm>
        </p:spPr>
        <p:txBody>
          <a:bodyPr bIns="0" anchor="b"/>
          <a:lstStyle>
            <a:lvl1pPr algn="l">
              <a:defRPr sz="5800" b="0" cap="none" baseline="0"/>
            </a:lvl1pPr>
          </a:lstStyle>
          <a:p>
            <a:r>
              <a:rPr lang="en-US" dirty="0" smtClean="0"/>
              <a:t>Add 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55700" y="5784447"/>
            <a:ext cx="13322299" cy="1177462"/>
          </a:xfrm>
        </p:spPr>
        <p:txBody>
          <a:bodyPr anchor="t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152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subtitle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01AEA-B8E8-4C91-82A9-24D01E12B061}" type="datetime1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information statement (go to INSERT&gt;&gt;HEADER &amp; FOOTER)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343F-D056-4E24-BE3D-A305BDC1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29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Add Title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Autofit/>
          </a:bodyPr>
          <a:lstStyle>
            <a:lvl1pPr>
              <a:defRPr/>
            </a:lvl1pPr>
          </a:lstStyle>
          <a:p>
            <a:pPr lvl="0"/>
            <a:r>
              <a:rPr lang="en-US" dirty="0" smtClean="0"/>
              <a:t>Add content here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F69A9-196D-463E-AE23-9D3A16B5A346}" type="datetime1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information statement (go to INSERT&gt;&gt;HEADER &amp; FOOTER)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343F-D056-4E24-BE3D-A305BDC1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17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Add Title Here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2970-76C0-42D5-99B2-E56F2E5E5285}" type="datetime1">
              <a:rPr lang="en-US" smtClean="0"/>
              <a:t>12/16/2014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information statement (go to INSERT&gt;&gt;HEADER &amp; FOOTER)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343F-D056-4E24-BE3D-A305BDC1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39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EEE4-8395-4500-BC10-97C5DB448FA3}" type="datetime1">
              <a:rPr lang="en-US" smtClean="0"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information statement (go to INSERT&gt;&gt;HEADER &amp; FOOTER)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343F-D056-4E24-BE3D-A305BDC1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4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 smtClean="0"/>
              <a:t>Add Title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28600" y="1983971"/>
            <a:ext cx="6899564" cy="5493789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dirty="0" smtClean="0"/>
              <a:t>Add left column content here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437120" y="1983971"/>
            <a:ext cx="7040880" cy="5493789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dirty="0" smtClean="0"/>
              <a:t>Add right column content here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1909-1BCB-4726-A9AB-3C2097EBD8F5}" type="datetime1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information statement (go to INSERT&gt;&gt;HEADER &amp; FOOTER)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343F-D056-4E24-BE3D-A305BDC1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890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Add 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28600" y="1890435"/>
            <a:ext cx="6920345" cy="767715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 dirty="0" smtClean="0"/>
              <a:t>Add column title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28600" y="2658150"/>
            <a:ext cx="6920345" cy="4819610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dirty="0" smtClean="0"/>
              <a:t>Add bullet content here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7432042" y="1890435"/>
            <a:ext cx="7045958" cy="767715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 dirty="0" smtClean="0"/>
              <a:t>Add column title here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7432042" y="2658150"/>
            <a:ext cx="7045958" cy="4819610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dirty="0" smtClean="0"/>
              <a:t>Add bullet content here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8412-3EB1-4210-B938-0EF9AF806628}" type="datetime1">
              <a:rPr lang="en-US" smtClean="0"/>
              <a:t>12/16/2014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information statement (go to INSERT&gt;&gt;HEADER &amp; FOOTER)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343F-D056-4E24-BE3D-A305BDC1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3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2" y="327659"/>
            <a:ext cx="4813301" cy="139446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1"/>
            <a:ext cx="8178800" cy="7181402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2" y="1722122"/>
            <a:ext cx="4813301" cy="5755638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36985-8CAF-49A4-BC4C-142BC7CC0C14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343F-D056-4E24-BE3D-A305BDC1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649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1" y="1601056"/>
            <a:ext cx="9570026" cy="6087525"/>
          </a:xfrm>
        </p:spPr>
        <p:txBody>
          <a:bodyPr/>
          <a:lstStyle>
            <a:lvl1pPr marL="0" indent="0">
              <a:buNone/>
              <a:defRPr sz="5100"/>
            </a:lvl1pPr>
            <a:lvl2pPr marL="731520" indent="0">
              <a:buNone/>
              <a:defRPr sz="4500"/>
            </a:lvl2pPr>
            <a:lvl3pPr marL="1463040" indent="0">
              <a:buNone/>
              <a:defRPr sz="380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81754" y="1600199"/>
            <a:ext cx="4596245" cy="6089073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E687-38E5-4864-BFFA-1217983A36E8}" type="datetime1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 information statement (go to INSERT&gt;&gt;HEADER &amp; FOOTER)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343F-D056-4E24-BE3D-A305BDC1A23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"/>
          <p:cNvSpPr>
            <a:spLocks noGrp="1"/>
          </p:cNvSpPr>
          <p:nvPr>
            <p:ph type="title"/>
          </p:nvPr>
        </p:nvSpPr>
        <p:spPr>
          <a:xfrm>
            <a:off x="228601" y="187036"/>
            <a:ext cx="14249398" cy="12814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48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1" y="391911"/>
            <a:ext cx="14249400" cy="1062817"/>
          </a:xfrm>
          <a:prstGeom prst="rect">
            <a:avLst/>
          </a:prstGeom>
        </p:spPr>
        <p:txBody>
          <a:bodyPr vert="horz" lIns="146304" tIns="73152" rIns="146304" bIns="73152" rtlCol="0" anchor="b">
            <a:noAutofit/>
          </a:bodyPr>
          <a:lstStyle/>
          <a:p>
            <a:r>
              <a:rPr lang="en-US" dirty="0" smtClean="0"/>
              <a:t>Add 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864" y="1579418"/>
            <a:ext cx="14249136" cy="5898341"/>
          </a:xfrm>
          <a:prstGeom prst="rect">
            <a:avLst/>
          </a:prstGeom>
        </p:spPr>
        <p:txBody>
          <a:bodyPr vert="horz" lIns="146304" tIns="73152" rIns="146304" bIns="73152" rtlCol="0">
            <a:noAutofit/>
          </a:bodyPr>
          <a:lstStyle/>
          <a:p>
            <a:pPr lvl="0"/>
            <a:r>
              <a:rPr lang="en-US" dirty="0" smtClean="0"/>
              <a:t>Add text here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5446" y="7897091"/>
            <a:ext cx="1214200" cy="336734"/>
          </a:xfrm>
          <a:prstGeom prst="rect">
            <a:avLst/>
          </a:prstGeom>
        </p:spPr>
        <p:txBody>
          <a:bodyPr vert="horz" lIns="146304" tIns="73152" rIns="146304" bIns="73152" rtlCol="0" anchor="b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5C703-3AE6-4E8D-9F2C-FC1AFC6B397C}" type="datetime1">
              <a:rPr lang="en-US" smtClean="0"/>
              <a:pPr/>
              <a:t>12/16/2014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81991" y="7897091"/>
            <a:ext cx="11866418" cy="336734"/>
          </a:xfrm>
          <a:prstGeom prst="rect">
            <a:avLst/>
          </a:prstGeom>
        </p:spPr>
        <p:txBody>
          <a:bodyPr vert="horz" lIns="146304" tIns="73152" rIns="146304" bIns="73152" rtlCol="0" anchor="b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Confidential information statement (go to INSERT&gt;&gt;HEADER &amp; FOOTER)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882255" y="7897091"/>
            <a:ext cx="563616" cy="336734"/>
          </a:xfrm>
          <a:prstGeom prst="rect">
            <a:avLst/>
          </a:prstGeom>
        </p:spPr>
        <p:txBody>
          <a:bodyPr vert="horz" lIns="146304" tIns="73152" rIns="146304" bIns="73152" rtlCol="0" anchor="b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0343F-D056-4E24-BE3D-A305BDC1A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860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4" r:id="rId4"/>
    <p:sldLayoutId id="2147483655" r:id="rId5"/>
    <p:sldLayoutId id="2147483652" r:id="rId6"/>
    <p:sldLayoutId id="2147483653" r:id="rId7"/>
    <p:sldLayoutId id="2147483661" r:id="rId8"/>
    <p:sldLayoutId id="2147483657" r:id="rId9"/>
    <p:sldLayoutId id="2147483660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146304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463040" rtl="0" eaLnBrk="1" latinLnBrk="0" hangingPunct="1">
        <a:lnSpc>
          <a:spcPct val="90000"/>
        </a:lnSpc>
        <a:spcBef>
          <a:spcPts val="12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20040" algn="l" defTabSz="1463040" rtl="0" eaLnBrk="1" latinLnBrk="0" hangingPunct="1">
        <a:lnSpc>
          <a:spcPct val="90000"/>
        </a:lnSpc>
        <a:spcBef>
          <a:spcPts val="600"/>
        </a:spcBef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320040" algn="l" defTabSz="1463040" rtl="0" eaLnBrk="1" latinLnBrk="0" hangingPunct="1">
        <a:lnSpc>
          <a:spcPct val="90000"/>
        </a:lnSpc>
        <a:spcBef>
          <a:spcPts val="6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320040" algn="l" defTabSz="1463040" rtl="0" eaLnBrk="1" latinLnBrk="0" hangingPunct="1">
        <a:lnSpc>
          <a:spcPct val="90000"/>
        </a:lnSpc>
        <a:spcBef>
          <a:spcPts val="6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320040" algn="l" defTabSz="1463040" rtl="0" eaLnBrk="1" latinLnBrk="0" hangingPunct="1">
        <a:lnSpc>
          <a:spcPct val="90000"/>
        </a:lnSpc>
        <a:spcBef>
          <a:spcPts val="6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320040" algn="l" defTabSz="1463040" rtl="0" eaLnBrk="1" latinLnBrk="0" hangingPunct="1">
        <a:lnSpc>
          <a:spcPct val="90000"/>
        </a:lnSpc>
        <a:spcBef>
          <a:spcPts val="600"/>
        </a:spcBef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320040" algn="l" defTabSz="1463040" rtl="0" eaLnBrk="1" latinLnBrk="0" hangingPunct="1">
        <a:lnSpc>
          <a:spcPct val="90000"/>
        </a:lnSpc>
        <a:spcBef>
          <a:spcPts val="600"/>
        </a:spcBef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320040" algn="l" defTabSz="1463040" rtl="0" eaLnBrk="1" latinLnBrk="0" hangingPunct="1">
        <a:lnSpc>
          <a:spcPct val="90000"/>
        </a:lnSpc>
        <a:spcBef>
          <a:spcPts val="600"/>
        </a:spcBef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320040" algn="l" defTabSz="1463040" rtl="0" eaLnBrk="1" latinLnBrk="0" hangingPunct="1">
        <a:lnSpc>
          <a:spcPct val="90000"/>
        </a:lnSpc>
        <a:spcBef>
          <a:spcPts val="600"/>
        </a:spcBef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592" userDrawn="1">
          <p15:clr>
            <a:srgbClr val="F26B43"/>
          </p15:clr>
        </p15:guide>
        <p15:guide id="2" pos="4608" userDrawn="1">
          <p15:clr>
            <a:srgbClr val="F26B43"/>
          </p15:clr>
        </p15:guide>
        <p15:guide id="3" pos="144" userDrawn="1">
          <p15:clr>
            <a:srgbClr val="F26B43"/>
          </p15:clr>
        </p15:guide>
        <p15:guide id="4" pos="9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441205" y="1767304"/>
            <a:ext cx="10054547" cy="3502612"/>
            <a:chOff x="2250830" y="1976854"/>
            <a:chExt cx="10054547" cy="3502612"/>
          </a:xfrm>
          <a:scene3d>
            <a:camera prst="perspectiveContrastingLeftFacing"/>
            <a:lightRig rig="harsh" dir="t"/>
          </a:scene3d>
        </p:grpSpPr>
        <p:sp>
          <p:nvSpPr>
            <p:cNvPr id="10" name="TextBox 9"/>
            <p:cNvSpPr txBox="1"/>
            <p:nvPr/>
          </p:nvSpPr>
          <p:spPr>
            <a:xfrm>
              <a:off x="2313520" y="3571123"/>
              <a:ext cx="9850965" cy="1378839"/>
            </a:xfrm>
            <a:prstGeom prst="rect">
              <a:avLst/>
            </a:prstGeom>
            <a:noFill/>
          </p:spPr>
          <p:txBody>
            <a:bodyPr wrap="none" lIns="146304" tIns="73152" rIns="146304" bIns="73152" rtlCol="0">
              <a:spAutoFit/>
            </a:bodyPr>
            <a:lstStyle/>
            <a:p>
              <a:pPr algn="ctr"/>
              <a:r>
                <a:rPr lang="en-US" sz="7800" b="1" dirty="0" smtClean="0">
                  <a:ln/>
                  <a:solidFill>
                    <a:schemeClr val="bg1"/>
                  </a:solidFill>
                  <a:effectLst>
                    <a:glow rad="139700">
                      <a:srgbClr val="FFF301"/>
                    </a:glow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  <a:latin typeface="Blackoak Std" panose="04050907060602020202" pitchFamily="82" charset="0"/>
                  <a:cs typeface="Aharoni" panose="02010803020104030203" pitchFamily="2" charset="-79"/>
                </a:rPr>
                <a:t>HAPPY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403746" y="1976854"/>
              <a:ext cx="9826921" cy="2286780"/>
            </a:xfrm>
            <a:prstGeom prst="rect">
              <a:avLst/>
            </a:prstGeom>
            <a:noFill/>
          </p:spPr>
          <p:txBody>
            <a:bodyPr wrap="none" lIns="146304" tIns="73152" rIns="146304" bIns="73152" rtlCol="0">
              <a:spAutoFit/>
            </a:bodyPr>
            <a:lstStyle/>
            <a:p>
              <a:pPr algn="ctr"/>
              <a:r>
                <a:rPr lang="en-US" sz="13900" b="1" dirty="0" smtClean="0">
                  <a:ln/>
                  <a:solidFill>
                    <a:schemeClr val="bg1"/>
                  </a:solidFill>
                  <a:effectLst>
                    <a:glow rad="139700">
                      <a:srgbClr val="FFF301"/>
                    </a:glow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  <a:latin typeface="Blackoak Std" panose="04050907060602020202" pitchFamily="82" charset="0"/>
                  <a:cs typeface="Aharoni" panose="02010803020104030203" pitchFamily="2" charset="-79"/>
                </a:rPr>
                <a:t>2015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250830" y="4500737"/>
              <a:ext cx="10054547" cy="978729"/>
            </a:xfrm>
            <a:prstGeom prst="rect">
              <a:avLst/>
            </a:prstGeom>
            <a:noFill/>
          </p:spPr>
          <p:txBody>
            <a:bodyPr wrap="none" lIns="146304" tIns="73152" rIns="146304" bIns="73152" rtlCol="0">
              <a:spAutoFit/>
            </a:bodyPr>
            <a:lstStyle/>
            <a:p>
              <a:pPr algn="ctr"/>
              <a:r>
                <a:rPr lang="en-US" sz="5200" b="1" dirty="0" smtClean="0">
                  <a:ln/>
                  <a:solidFill>
                    <a:schemeClr val="bg1"/>
                  </a:solidFill>
                  <a:effectLst>
                    <a:glow rad="139700">
                      <a:srgbClr val="FFF301"/>
                    </a:glow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  <a:latin typeface="Blackoak Std" panose="04050907060602020202" pitchFamily="82" charset="0"/>
                  <a:cs typeface="Aharoni" panose="02010803020104030203" pitchFamily="2" charset="-79"/>
                </a:rPr>
                <a:t>NEW YEAR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 rot="16200000">
            <a:off x="3997193" y="5033570"/>
            <a:ext cx="5802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F301"/>
                </a:solidFill>
                <a:latin typeface="Arial Black" pitchFamily="34" charset="0"/>
              </a:rPr>
              <a:t>•••••••••••••••••••••••••••••••••</a:t>
            </a:r>
            <a:endParaRPr lang="en-US" sz="1400" dirty="0">
              <a:solidFill>
                <a:srgbClr val="FFF301"/>
              </a:solidFill>
              <a:latin typeface="Arial Black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441205" y="1767304"/>
            <a:ext cx="10054547" cy="3502612"/>
            <a:chOff x="2250830" y="1976854"/>
            <a:chExt cx="10054547" cy="3502612"/>
          </a:xfrm>
          <a:scene3d>
            <a:camera prst="perspectiveContrastingLeftFacing"/>
            <a:lightRig rig="harsh" dir="t"/>
          </a:scene3d>
        </p:grpSpPr>
        <p:sp>
          <p:nvSpPr>
            <p:cNvPr id="2" name="TextBox 1"/>
            <p:cNvSpPr txBox="1"/>
            <p:nvPr/>
          </p:nvSpPr>
          <p:spPr>
            <a:xfrm>
              <a:off x="2313520" y="3571123"/>
              <a:ext cx="9850965" cy="1378839"/>
            </a:xfrm>
            <a:prstGeom prst="rect">
              <a:avLst/>
            </a:prstGeom>
            <a:noFill/>
          </p:spPr>
          <p:txBody>
            <a:bodyPr wrap="none" lIns="146304" tIns="73152" rIns="146304" bIns="73152" rtlCol="0">
              <a:spAutoFit/>
              <a:sp3d contourW="12700">
                <a:bevelT w="38100" h="31750"/>
                <a:bevelB w="38100" h="0"/>
                <a:extrusionClr>
                  <a:schemeClr val="bg1"/>
                </a:extrusionClr>
                <a:contourClr>
                  <a:srgbClr val="FFF301"/>
                </a:contourClr>
              </a:sp3d>
            </a:bodyPr>
            <a:lstStyle/>
            <a:p>
              <a:pPr algn="ctr"/>
              <a:r>
                <a:rPr lang="en-US" sz="7800" b="1" dirty="0" smtClean="0">
                  <a:ln w="31750">
                    <a:gradFill>
                      <a:gsLst>
                        <a:gs pos="0">
                          <a:schemeClr val="tx1"/>
                        </a:gs>
                        <a:gs pos="76000">
                          <a:srgbClr val="FFF301"/>
                        </a:gs>
                        <a:gs pos="83000">
                          <a:srgbClr val="DBC20D"/>
                        </a:gs>
                        <a:gs pos="100000">
                          <a:schemeClr val="tx1"/>
                        </a:gs>
                      </a:gsLst>
                      <a:lin ang="5400000" scaled="1"/>
                    </a:gradFill>
                  </a:ln>
                  <a:pattFill prst="dkUpDiag">
                    <a:fgClr>
                      <a:schemeClr val="bg1">
                        <a:lumMod val="50000"/>
                      </a:schemeClr>
                    </a:fgClr>
                    <a:bgClr>
                      <a:srgbClr val="FFC901"/>
                    </a:bgClr>
                  </a:pattFill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  <a:latin typeface="Blackoak Std" panose="04050907060602020202" pitchFamily="82" charset="0"/>
                  <a:cs typeface="Aharoni" panose="02010803020104030203" pitchFamily="2" charset="-79"/>
                </a:rPr>
                <a:t>HAPPY</a:t>
              </a: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403746" y="1976854"/>
              <a:ext cx="9826921" cy="2286780"/>
            </a:xfrm>
            <a:prstGeom prst="rect">
              <a:avLst/>
            </a:prstGeom>
            <a:noFill/>
          </p:spPr>
          <p:txBody>
            <a:bodyPr wrap="none" lIns="146304" tIns="73152" rIns="146304" bIns="73152" rtlCol="0">
              <a:spAutoFit/>
              <a:sp3d contourW="12700">
                <a:bevelT w="38100" h="31750"/>
                <a:bevelB w="38100" h="0"/>
                <a:extrusionClr>
                  <a:schemeClr val="bg1"/>
                </a:extrusionClr>
                <a:contourClr>
                  <a:srgbClr val="FFF301"/>
                </a:contourClr>
              </a:sp3d>
            </a:bodyPr>
            <a:lstStyle/>
            <a:p>
              <a:pPr algn="ctr"/>
              <a:r>
                <a:rPr lang="en-US" sz="13900" b="1" dirty="0" smtClean="0">
                  <a:ln w="31750">
                    <a:gradFill>
                      <a:gsLst>
                        <a:gs pos="0">
                          <a:schemeClr val="tx1"/>
                        </a:gs>
                        <a:gs pos="76000">
                          <a:srgbClr val="FFF301"/>
                        </a:gs>
                        <a:gs pos="83000">
                          <a:srgbClr val="DBC20D"/>
                        </a:gs>
                        <a:gs pos="100000">
                          <a:schemeClr val="tx1"/>
                        </a:gs>
                      </a:gsLst>
                      <a:lin ang="5400000" scaled="1"/>
                    </a:gradFill>
                  </a:ln>
                  <a:pattFill prst="dkUpDiag">
                    <a:fgClr>
                      <a:schemeClr val="bg1">
                        <a:lumMod val="50000"/>
                      </a:schemeClr>
                    </a:fgClr>
                    <a:bgClr>
                      <a:srgbClr val="FFC901"/>
                    </a:bgClr>
                  </a:pattFill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  <a:latin typeface="Blackoak Std" panose="04050907060602020202" pitchFamily="82" charset="0"/>
                  <a:cs typeface="Aharoni" panose="02010803020104030203" pitchFamily="2" charset="-79"/>
                </a:rPr>
                <a:t>2015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250830" y="4500737"/>
              <a:ext cx="10054547" cy="978729"/>
            </a:xfrm>
            <a:prstGeom prst="rect">
              <a:avLst/>
            </a:prstGeom>
            <a:noFill/>
          </p:spPr>
          <p:txBody>
            <a:bodyPr wrap="none" lIns="146304" tIns="73152" rIns="146304" bIns="73152" rtlCol="0">
              <a:spAutoFit/>
              <a:sp3d contourW="12700">
                <a:bevelT w="38100" h="31750"/>
                <a:bevelB w="38100" h="0"/>
                <a:extrusionClr>
                  <a:schemeClr val="bg1"/>
                </a:extrusionClr>
                <a:contourClr>
                  <a:srgbClr val="FFF301"/>
                </a:contourClr>
              </a:sp3d>
            </a:bodyPr>
            <a:lstStyle/>
            <a:p>
              <a:pPr algn="ctr"/>
              <a:r>
                <a:rPr lang="en-US" sz="5200" b="1" dirty="0" smtClean="0">
                  <a:ln w="31750">
                    <a:gradFill>
                      <a:gsLst>
                        <a:gs pos="0">
                          <a:schemeClr val="tx1"/>
                        </a:gs>
                        <a:gs pos="76000">
                          <a:srgbClr val="FFF301"/>
                        </a:gs>
                        <a:gs pos="83000">
                          <a:srgbClr val="DBC20D"/>
                        </a:gs>
                        <a:gs pos="100000">
                          <a:schemeClr val="tx1"/>
                        </a:gs>
                      </a:gsLst>
                      <a:lin ang="5400000" scaled="1"/>
                    </a:gradFill>
                  </a:ln>
                  <a:pattFill prst="dkUpDiag">
                    <a:fgClr>
                      <a:schemeClr val="bg1">
                        <a:lumMod val="50000"/>
                      </a:schemeClr>
                    </a:fgClr>
                    <a:bgClr>
                      <a:srgbClr val="FFC901"/>
                    </a:bgClr>
                  </a:pattFill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  <a:latin typeface="Blackoak Std" panose="04050907060602020202" pitchFamily="82" charset="0"/>
                  <a:cs typeface="Aharoni" panose="02010803020104030203" pitchFamily="2" charset="-79"/>
                </a:rPr>
                <a:t>NEW YEAR</a:t>
              </a:r>
            </a:p>
          </p:txBody>
        </p:sp>
      </p:grpSp>
      <p:sp>
        <p:nvSpPr>
          <p:cNvPr id="14" name="4-Point Star 13"/>
          <p:cNvSpPr/>
          <p:nvPr/>
        </p:nvSpPr>
        <p:spPr>
          <a:xfrm rot="890656">
            <a:off x="6253174" y="2875954"/>
            <a:ext cx="1205156" cy="1205156"/>
          </a:xfrm>
          <a:prstGeom prst="star4">
            <a:avLst>
              <a:gd name="adj" fmla="val 6656"/>
            </a:avLst>
          </a:prstGeom>
          <a:gradFill flip="none" rotWithShape="1">
            <a:gsLst>
              <a:gs pos="0">
                <a:srgbClr val="FFF301"/>
              </a:gs>
              <a:gs pos="37000">
                <a:schemeClr val="tx1">
                  <a:alpha val="0"/>
                </a:schemeClr>
              </a:gs>
              <a:gs pos="38000">
                <a:srgbClr val="FFFF99">
                  <a:alpha val="8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4-Point Star 14"/>
          <p:cNvSpPr/>
          <p:nvPr/>
        </p:nvSpPr>
        <p:spPr>
          <a:xfrm rot="890656">
            <a:off x="9997174" y="5277389"/>
            <a:ext cx="898836" cy="898836"/>
          </a:xfrm>
          <a:prstGeom prst="star4">
            <a:avLst>
              <a:gd name="adj" fmla="val 6656"/>
            </a:avLst>
          </a:prstGeom>
          <a:gradFill flip="none" rotWithShape="1">
            <a:gsLst>
              <a:gs pos="0">
                <a:srgbClr val="FFF301"/>
              </a:gs>
              <a:gs pos="37000">
                <a:schemeClr val="tx1">
                  <a:alpha val="0"/>
                </a:schemeClr>
              </a:gs>
              <a:gs pos="38000">
                <a:srgbClr val="FFFF99">
                  <a:alpha val="8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4-Point Star 15"/>
          <p:cNvSpPr/>
          <p:nvPr/>
        </p:nvSpPr>
        <p:spPr>
          <a:xfrm rot="890656">
            <a:off x="10490171" y="2376964"/>
            <a:ext cx="684714" cy="684714"/>
          </a:xfrm>
          <a:prstGeom prst="star4">
            <a:avLst>
              <a:gd name="adj" fmla="val 6656"/>
            </a:avLst>
          </a:prstGeom>
          <a:gradFill flip="none" rotWithShape="1">
            <a:gsLst>
              <a:gs pos="0">
                <a:srgbClr val="FFF301"/>
              </a:gs>
              <a:gs pos="37000">
                <a:schemeClr val="tx1">
                  <a:alpha val="0"/>
                </a:schemeClr>
              </a:gs>
              <a:gs pos="38000">
                <a:srgbClr val="FFFF99">
                  <a:alpha val="8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4-Point Star 16"/>
          <p:cNvSpPr/>
          <p:nvPr/>
        </p:nvSpPr>
        <p:spPr>
          <a:xfrm rot="890656">
            <a:off x="5257090" y="4328333"/>
            <a:ext cx="825058" cy="825058"/>
          </a:xfrm>
          <a:prstGeom prst="star4">
            <a:avLst>
              <a:gd name="adj" fmla="val 6656"/>
            </a:avLst>
          </a:prstGeom>
          <a:gradFill flip="none" rotWithShape="1">
            <a:gsLst>
              <a:gs pos="0">
                <a:srgbClr val="FFF301"/>
              </a:gs>
              <a:gs pos="37000">
                <a:schemeClr val="tx1">
                  <a:alpha val="0"/>
                </a:schemeClr>
              </a:gs>
              <a:gs pos="38000">
                <a:srgbClr val="FFFF99">
                  <a:alpha val="8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4-Point Star 17"/>
          <p:cNvSpPr/>
          <p:nvPr/>
        </p:nvSpPr>
        <p:spPr>
          <a:xfrm rot="890656">
            <a:off x="3358166" y="2531962"/>
            <a:ext cx="825058" cy="825058"/>
          </a:xfrm>
          <a:prstGeom prst="star4">
            <a:avLst>
              <a:gd name="adj" fmla="val 6656"/>
            </a:avLst>
          </a:prstGeom>
          <a:gradFill flip="none" rotWithShape="1">
            <a:gsLst>
              <a:gs pos="0">
                <a:srgbClr val="FFF301"/>
              </a:gs>
              <a:gs pos="37000">
                <a:schemeClr val="tx1">
                  <a:alpha val="0"/>
                </a:schemeClr>
              </a:gs>
              <a:gs pos="38000">
                <a:srgbClr val="FFFF99">
                  <a:alpha val="8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-512956" y="0"/>
            <a:ext cx="390293" cy="2787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endParaRPr lang="en-US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94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" dur="3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3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ntr" presetSubtype="0" repeatCount="10000" fill="remove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3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xit" presetSubtype="0" fill="hold" grpId="1" nodeType="withEffect">
                                  <p:stCondLst>
                                    <p:cond delay="375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4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xit" presetSubtype="0" fill="hold" grpId="1" nodeType="withEffect">
                                  <p:stCondLst>
                                    <p:cond delay="425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4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xit" presetSubtype="0" fill="hold" grpId="1" nodeType="withEffect">
                                  <p:stCondLst>
                                    <p:cond delay="475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8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4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xit" presetSubtype="0" fill="hold" grpId="1" nodeType="withEffect">
                                  <p:stCondLst>
                                    <p:cond delay="425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0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4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xit" presetSubtype="0" fill="hold" grpId="1" nodeType="withEffect">
                                  <p:stCondLst>
                                    <p:cond delay="425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72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TLC 16x9 Template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146304" tIns="73152" rIns="146304" bIns="73152" rtlCol="0" anchor="ctr"/>
      <a:lstStyle>
        <a:defPPr algn="ctr">
          <a:defRPr sz="3200" dirty="0" smtClean="0">
            <a:solidFill>
              <a:schemeClr val="bg1"/>
            </a:solidFill>
          </a:defRPr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2"/>
        </a:lnRef>
        <a:fillRef idx="0">
          <a:schemeClr val="accent2"/>
        </a:fillRef>
        <a:effectRef idx="1">
          <a:schemeClr val="accent2"/>
        </a:effectRef>
        <a:fontRef idx="minor">
          <a:schemeClr val="tx1"/>
        </a:fontRef>
      </a:style>
    </a:lnDef>
    <a:txDef>
      <a:spPr>
        <a:noFill/>
      </a:spPr>
      <a:bodyPr wrap="square" lIns="146304" tIns="73152" rIns="146304" bIns="73152" rtlCol="0">
        <a:spAutoFit/>
      </a:bodyPr>
      <a:lstStyle>
        <a:defPPr algn="ctr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LC PPT 07-13 16x9 Template Master (3-2014).pptx" id="{BF497D4A-D7A3-4BBC-BB9D-355F9FB03DEA}" vid="{D3A07EBD-781C-490E-86DD-5CFEC1D2B4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TLC PPT 07-13 16x9 Template Master (3-2014)</Template>
  <TotalTime>0</TotalTime>
  <Words>9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Aharoni</vt:lpstr>
      <vt:lpstr>Arial</vt:lpstr>
      <vt:lpstr>Arial Black</vt:lpstr>
      <vt:lpstr>Blackoak Std</vt:lpstr>
      <vt:lpstr>Calibri</vt:lpstr>
      <vt:lpstr>Courier New</vt:lpstr>
      <vt:lpstr>TLC 16x9 Template Master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New Year 2015</dc:title>
  <dc:subject>Fun PowerPoint Text Formatting</dc:subject>
  <dc:creator/>
  <dc:description>PowerPoint Design By:
TLC Creative Services, Inc.
www.tlccreative.com</dc:description>
  <cp:lastModifiedBy/>
  <cp:revision>1</cp:revision>
  <dcterms:created xsi:type="dcterms:W3CDTF">2014-12-16T19:18:48Z</dcterms:created>
  <dcterms:modified xsi:type="dcterms:W3CDTF">2014-12-17T03:54:02Z</dcterms:modified>
</cp:coreProperties>
</file>